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aa24d71d3341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aabad7c455484e"/>
  </p:sldMasterIdLst>
  <p:sldIdLst>
    <p:sldId xmlns:r="http://schemas.openxmlformats.org/officeDocument/2006/relationships" id="256" r:id="Rd3d8aef06f334615"/>
    <p:sldId xmlns:r="http://schemas.openxmlformats.org/officeDocument/2006/relationships" id="257" r:id="R69a4b1cc35284e75"/>
    <p:sldId xmlns:r="http://schemas.openxmlformats.org/officeDocument/2006/relationships" id="258" r:id="R74e0fabde70547a7"/>
    <p:sldId xmlns:r="http://schemas.openxmlformats.org/officeDocument/2006/relationships" id="259" r:id="R8130f4d12ece410e"/>
    <p:sldId xmlns:r="http://schemas.openxmlformats.org/officeDocument/2006/relationships" id="260" r:id="Re44288fd9aef4b12"/>
    <p:sldId xmlns:r="http://schemas.openxmlformats.org/officeDocument/2006/relationships" id="261" r:id="R3a86465e4a644744"/>
    <p:sldId xmlns:r="http://schemas.openxmlformats.org/officeDocument/2006/relationships" id="262" r:id="Red7705c1cd6d44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abad7c455484e" /><Relationship Type="http://schemas.openxmlformats.org/officeDocument/2006/relationships/slide" Target="/ppt/slides/slide1.xml" Id="Rd3d8aef06f334615" /><Relationship Type="http://schemas.openxmlformats.org/officeDocument/2006/relationships/slide" Target="/ppt/slides/slide2.xml" Id="R69a4b1cc35284e75" /><Relationship Type="http://schemas.openxmlformats.org/officeDocument/2006/relationships/slide" Target="/ppt/slides/slide3.xml" Id="R74e0fabde70547a7" /><Relationship Type="http://schemas.openxmlformats.org/officeDocument/2006/relationships/slide" Target="/ppt/slides/slide4.xml" Id="R8130f4d12ece410e" /><Relationship Type="http://schemas.openxmlformats.org/officeDocument/2006/relationships/slide" Target="/ppt/slides/slide5.xml" Id="Re44288fd9aef4b12" /><Relationship Type="http://schemas.openxmlformats.org/officeDocument/2006/relationships/slide" Target="/ppt/slides/slide6.xml" Id="R3a86465e4a644744" /><Relationship Type="http://schemas.openxmlformats.org/officeDocument/2006/relationships/slide" Target="/ppt/slides/slide7.xml" Id="Red7705c1cd6d44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566f3cfb745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347d436e94265" /><Relationship Type="http://schemas.openxmlformats.org/officeDocument/2006/relationships/theme" Target="/ppt/slideMasters/theme/theme1.xml" Id="R749a1d615e5640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a347d436e942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963d12124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22c6ca1ad46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0a66c944547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4cf2a098441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af138a4e741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538c2a3d64b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4f5ca624547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REIDAR BREKKE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BREKKE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−779 790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1 254 674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21 955 118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21 956 937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BREKKE  –  32,4 %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BREKKE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OLAV BREKKE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REIDAR BREKKE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BREKKE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OLAV BREKKE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Sandsværveien 168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3615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73 10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950 788 216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