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59338fc71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687cef10748d6"/>
  </p:sldMasterIdLst>
  <p:sldIdLst>
    <p:sldId xmlns:r="http://schemas.openxmlformats.org/officeDocument/2006/relationships" id="256" r:id="R2abed88629de4c1b"/>
    <p:sldId xmlns:r="http://schemas.openxmlformats.org/officeDocument/2006/relationships" id="257" r:id="R27794ad7a14a4ddd"/>
    <p:sldId xmlns:r="http://schemas.openxmlformats.org/officeDocument/2006/relationships" id="258" r:id="R315193bcd0914e55"/>
    <p:sldId xmlns:r="http://schemas.openxmlformats.org/officeDocument/2006/relationships" id="259" r:id="R7c7d97cd72204c6a"/>
    <p:sldId xmlns:r="http://schemas.openxmlformats.org/officeDocument/2006/relationships" id="260" r:id="R2abe2ab21559478f"/>
    <p:sldId xmlns:r="http://schemas.openxmlformats.org/officeDocument/2006/relationships" id="261" r:id="Rb8b6ff2ccd42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687cef10748d6" /><Relationship Type="http://schemas.openxmlformats.org/officeDocument/2006/relationships/slide" Target="/ppt/slides/slide1.xml" Id="R2abed88629de4c1b" /><Relationship Type="http://schemas.openxmlformats.org/officeDocument/2006/relationships/slide" Target="/ppt/slides/slide2.xml" Id="R27794ad7a14a4ddd" /><Relationship Type="http://schemas.openxmlformats.org/officeDocument/2006/relationships/slide" Target="/ppt/slides/slide3.xml" Id="R315193bcd0914e55" /><Relationship Type="http://schemas.openxmlformats.org/officeDocument/2006/relationships/slide" Target="/ppt/slides/slide4.xml" Id="R7c7d97cd72204c6a" /><Relationship Type="http://schemas.openxmlformats.org/officeDocument/2006/relationships/slide" Target="/ppt/slides/slide5.xml" Id="R2abe2ab21559478f" /><Relationship Type="http://schemas.openxmlformats.org/officeDocument/2006/relationships/slide" Target="/ppt/slides/slide6.xml" Id="Rb8b6ff2ccd42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b9f6fa2c5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af8518c8249cf" /><Relationship Type="http://schemas.openxmlformats.org/officeDocument/2006/relationships/theme" Target="/ppt/slideMasters/theme/theme1.xml" Id="R092590759dd0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af8518c82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c6bd57344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ec2882d01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c85d3c3d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d633b2515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5bb4f1f4f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224d9ede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