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78cb684e544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f32cee6d44af6"/>
  </p:sldMasterIdLst>
  <p:sldIdLst>
    <p:sldId xmlns:r="http://schemas.openxmlformats.org/officeDocument/2006/relationships" id="256" r:id="R3900b3a1511b448f"/>
    <p:sldId xmlns:r="http://schemas.openxmlformats.org/officeDocument/2006/relationships" id="257" r:id="R1676608dde1542c4"/>
    <p:sldId xmlns:r="http://schemas.openxmlformats.org/officeDocument/2006/relationships" id="258" r:id="R0b295d0d491d4134"/>
    <p:sldId xmlns:r="http://schemas.openxmlformats.org/officeDocument/2006/relationships" id="259" r:id="R637ff60f99164878"/>
    <p:sldId xmlns:r="http://schemas.openxmlformats.org/officeDocument/2006/relationships" id="260" r:id="Rb95c21f5e3cf4764"/>
    <p:sldId xmlns:r="http://schemas.openxmlformats.org/officeDocument/2006/relationships" id="261" r:id="R74bb0459171a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f32cee6d44af6" /><Relationship Type="http://schemas.openxmlformats.org/officeDocument/2006/relationships/slide" Target="/ppt/slides/slide1.xml" Id="R3900b3a1511b448f" /><Relationship Type="http://schemas.openxmlformats.org/officeDocument/2006/relationships/slide" Target="/ppt/slides/slide2.xml" Id="R1676608dde1542c4" /><Relationship Type="http://schemas.openxmlformats.org/officeDocument/2006/relationships/slide" Target="/ppt/slides/slide3.xml" Id="R0b295d0d491d4134" /><Relationship Type="http://schemas.openxmlformats.org/officeDocument/2006/relationships/slide" Target="/ppt/slides/slide4.xml" Id="R637ff60f99164878" /><Relationship Type="http://schemas.openxmlformats.org/officeDocument/2006/relationships/slide" Target="/ppt/slides/slide5.xml" Id="Rb95c21f5e3cf4764" /><Relationship Type="http://schemas.openxmlformats.org/officeDocument/2006/relationships/slide" Target="/ppt/slides/slide6.xml" Id="R74bb0459171a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689cf9992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97fb352764690" /><Relationship Type="http://schemas.openxmlformats.org/officeDocument/2006/relationships/theme" Target="/ppt/slideMasters/theme/theme1.xml" Id="Rd20f8617e5d0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97fb35276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acd735c37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f072ea476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3f67acf91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54728d44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cb1218eb5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bdace59ac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