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b1b9991b2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122c9cff444dd"/>
  </p:sldMasterIdLst>
  <p:sldIdLst>
    <p:sldId xmlns:r="http://schemas.openxmlformats.org/officeDocument/2006/relationships" id="256" r:id="Rc0dc58bd2d254091"/>
    <p:sldId xmlns:r="http://schemas.openxmlformats.org/officeDocument/2006/relationships" id="257" r:id="R279a5f63b4c849a6"/>
    <p:sldId xmlns:r="http://schemas.openxmlformats.org/officeDocument/2006/relationships" id="258" r:id="R806962d9234142ca"/>
    <p:sldId xmlns:r="http://schemas.openxmlformats.org/officeDocument/2006/relationships" id="259" r:id="Reed846ebc5ce4ad3"/>
    <p:sldId xmlns:r="http://schemas.openxmlformats.org/officeDocument/2006/relationships" id="260" r:id="R413dc830d83349c9"/>
    <p:sldId xmlns:r="http://schemas.openxmlformats.org/officeDocument/2006/relationships" id="261" r:id="R0a303568a4bf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122c9cff444dd" /><Relationship Type="http://schemas.openxmlformats.org/officeDocument/2006/relationships/slide" Target="/ppt/slides/slide1.xml" Id="Rc0dc58bd2d254091" /><Relationship Type="http://schemas.openxmlformats.org/officeDocument/2006/relationships/slide" Target="/ppt/slides/slide2.xml" Id="R279a5f63b4c849a6" /><Relationship Type="http://schemas.openxmlformats.org/officeDocument/2006/relationships/slide" Target="/ppt/slides/slide3.xml" Id="R806962d9234142ca" /><Relationship Type="http://schemas.openxmlformats.org/officeDocument/2006/relationships/slide" Target="/ppt/slides/slide4.xml" Id="Reed846ebc5ce4ad3" /><Relationship Type="http://schemas.openxmlformats.org/officeDocument/2006/relationships/slide" Target="/ppt/slides/slide5.xml" Id="R413dc830d83349c9" /><Relationship Type="http://schemas.openxmlformats.org/officeDocument/2006/relationships/slide" Target="/ppt/slides/slide6.xml" Id="R0a303568a4bf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53b6eab2f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f6543db2d4253" /><Relationship Type="http://schemas.openxmlformats.org/officeDocument/2006/relationships/theme" Target="/ppt/slideMasters/theme/theme1.xml" Id="Rfa5fc1a318bc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f6543db2d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e9a520d0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e502bfdd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2d8eeb28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da0bae00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5b3be458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d289f757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