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2a15ec141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10559065a4dea"/>
  </p:sldMasterIdLst>
  <p:sldIdLst>
    <p:sldId xmlns:r="http://schemas.openxmlformats.org/officeDocument/2006/relationships" id="256" r:id="Rf63a445dde8e4369"/>
    <p:sldId xmlns:r="http://schemas.openxmlformats.org/officeDocument/2006/relationships" id="257" r:id="Rbe9fe0eca0554976"/>
    <p:sldId xmlns:r="http://schemas.openxmlformats.org/officeDocument/2006/relationships" id="258" r:id="R7e67d1d29dc74efc"/>
    <p:sldId xmlns:r="http://schemas.openxmlformats.org/officeDocument/2006/relationships" id="259" r:id="Rd55e8475da404a39"/>
    <p:sldId xmlns:r="http://schemas.openxmlformats.org/officeDocument/2006/relationships" id="260" r:id="R81f21f239a6e4160"/>
    <p:sldId xmlns:r="http://schemas.openxmlformats.org/officeDocument/2006/relationships" id="261" r:id="R9bcf523c52894f0e"/>
    <p:sldId xmlns:r="http://schemas.openxmlformats.org/officeDocument/2006/relationships" id="262" r:id="R631b3de659f6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10559065a4dea" /><Relationship Type="http://schemas.openxmlformats.org/officeDocument/2006/relationships/slide" Target="/ppt/slides/slide1.xml" Id="Rf63a445dde8e4369" /><Relationship Type="http://schemas.openxmlformats.org/officeDocument/2006/relationships/slide" Target="/ppt/slides/slide2.xml" Id="Rbe9fe0eca0554976" /><Relationship Type="http://schemas.openxmlformats.org/officeDocument/2006/relationships/slide" Target="/ppt/slides/slide3.xml" Id="R7e67d1d29dc74efc" /><Relationship Type="http://schemas.openxmlformats.org/officeDocument/2006/relationships/slide" Target="/ppt/slides/slide4.xml" Id="Rd55e8475da404a39" /><Relationship Type="http://schemas.openxmlformats.org/officeDocument/2006/relationships/slide" Target="/ppt/slides/slide5.xml" Id="R81f21f239a6e4160" /><Relationship Type="http://schemas.openxmlformats.org/officeDocument/2006/relationships/slide" Target="/ppt/slides/slide6.xml" Id="R9bcf523c52894f0e" /><Relationship Type="http://schemas.openxmlformats.org/officeDocument/2006/relationships/slide" Target="/ppt/slides/slide7.xml" Id="R631b3de659f6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0f8fe532ec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74e285de6428c" /><Relationship Type="http://schemas.openxmlformats.org/officeDocument/2006/relationships/theme" Target="/ppt/slideMasters/theme/theme1.xml" Id="Reba79f33765d47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a74e285de6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68b83b93c4e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1815fe75d4b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7fa59847e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abf06792347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26a21f59b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48bea75e247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7b17c68454f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INDUSTRI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INDUSTRI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1 498 672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253 919 004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645 561 591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SEGLEM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951 116 475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INDUSTRI INVEST AS</a:t>
            </a:r>
          </a:p>
        </p:txBody>
      </p:sp>
    </p:spTree>
  </p:cSld>
  <p:clrMapOvr>
    <a:masterClrMapping xmlns:a="http://schemas.openxmlformats.org/drawingml/2006/main"/>
  </p:clrMapOvr>
</p:sld>
</file>