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b4e7005dd544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eef66a48d14306"/>
  </p:sldMasterIdLst>
  <p:sldIdLst>
    <p:sldId xmlns:r="http://schemas.openxmlformats.org/officeDocument/2006/relationships" id="256" r:id="Rb8b41aaffba740db"/>
    <p:sldId xmlns:r="http://schemas.openxmlformats.org/officeDocument/2006/relationships" id="257" r:id="Rff0b3ccaf91c4c24"/>
    <p:sldId xmlns:r="http://schemas.openxmlformats.org/officeDocument/2006/relationships" id="258" r:id="Rf069f4852dc149a7"/>
    <p:sldId xmlns:r="http://schemas.openxmlformats.org/officeDocument/2006/relationships" id="259" r:id="R4e86907169ba43af"/>
    <p:sldId xmlns:r="http://schemas.openxmlformats.org/officeDocument/2006/relationships" id="260" r:id="R322880ece2b74a97"/>
    <p:sldId xmlns:r="http://schemas.openxmlformats.org/officeDocument/2006/relationships" id="261" r:id="R36b23140eec14a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ef66a48d14306" /><Relationship Type="http://schemas.openxmlformats.org/officeDocument/2006/relationships/slide" Target="/ppt/slides/slide1.xml" Id="Rb8b41aaffba740db" /><Relationship Type="http://schemas.openxmlformats.org/officeDocument/2006/relationships/slide" Target="/ppt/slides/slide2.xml" Id="Rff0b3ccaf91c4c24" /><Relationship Type="http://schemas.openxmlformats.org/officeDocument/2006/relationships/slide" Target="/ppt/slides/slide3.xml" Id="Rf069f4852dc149a7" /><Relationship Type="http://schemas.openxmlformats.org/officeDocument/2006/relationships/slide" Target="/ppt/slides/slide4.xml" Id="R4e86907169ba43af" /><Relationship Type="http://schemas.openxmlformats.org/officeDocument/2006/relationships/slide" Target="/ppt/slides/slide5.xml" Id="R322880ece2b74a97" /><Relationship Type="http://schemas.openxmlformats.org/officeDocument/2006/relationships/slide" Target="/ppt/slides/slide6.xml" Id="R36b23140eec14a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f4f97c2084c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e76dc89be4d94" /><Relationship Type="http://schemas.openxmlformats.org/officeDocument/2006/relationships/theme" Target="/ppt/slideMasters/theme/theme1.xml" Id="R6e523ff6a4f444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8e76dc89be4d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b0a2aaa7741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a8e9fde5d4d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14539d87347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4470d8c7d47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2b3d91a8f4a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7929a4b9848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F BACHKE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951 117 536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