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5ec57dd68c49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d53edde01040d6"/>
  </p:sldMasterIdLst>
  <p:sldIdLst>
    <p:sldId xmlns:r="http://schemas.openxmlformats.org/officeDocument/2006/relationships" id="256" r:id="Ra3779b517df3407b"/>
    <p:sldId xmlns:r="http://schemas.openxmlformats.org/officeDocument/2006/relationships" id="257" r:id="R648d7aee2d9740d4"/>
    <p:sldId xmlns:r="http://schemas.openxmlformats.org/officeDocument/2006/relationships" id="258" r:id="Rccfe29118d814891"/>
    <p:sldId xmlns:r="http://schemas.openxmlformats.org/officeDocument/2006/relationships" id="259" r:id="R32d952ca99b34d39"/>
    <p:sldId xmlns:r="http://schemas.openxmlformats.org/officeDocument/2006/relationships" id="260" r:id="Rb05ae34a37ed4f00"/>
    <p:sldId xmlns:r="http://schemas.openxmlformats.org/officeDocument/2006/relationships" id="261" r:id="R9de585f907bf4287"/>
    <p:sldId xmlns:r="http://schemas.openxmlformats.org/officeDocument/2006/relationships" id="262" r:id="R96a2845d1b2a49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d53edde01040d6" /><Relationship Type="http://schemas.openxmlformats.org/officeDocument/2006/relationships/slide" Target="/ppt/slides/slide1.xml" Id="Ra3779b517df3407b" /><Relationship Type="http://schemas.openxmlformats.org/officeDocument/2006/relationships/slide" Target="/ppt/slides/slide2.xml" Id="R648d7aee2d9740d4" /><Relationship Type="http://schemas.openxmlformats.org/officeDocument/2006/relationships/slide" Target="/ppt/slides/slide3.xml" Id="Rccfe29118d814891" /><Relationship Type="http://schemas.openxmlformats.org/officeDocument/2006/relationships/slide" Target="/ppt/slides/slide4.xml" Id="R32d952ca99b34d39" /><Relationship Type="http://schemas.openxmlformats.org/officeDocument/2006/relationships/slide" Target="/ppt/slides/slide5.xml" Id="Rb05ae34a37ed4f00" /><Relationship Type="http://schemas.openxmlformats.org/officeDocument/2006/relationships/slide" Target="/ppt/slides/slide6.xml" Id="R9de585f907bf4287" /><Relationship Type="http://schemas.openxmlformats.org/officeDocument/2006/relationships/slide" Target="/ppt/slides/slide7.xml" Id="R96a2845d1b2a49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4ebf85aa246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121f8c4b444b8" /><Relationship Type="http://schemas.openxmlformats.org/officeDocument/2006/relationships/theme" Target="/ppt/slideMasters/theme/theme1.xml" Id="Ra8e4c2eafba540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a121f8c4b444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df5d6a1d74f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3f705f0474a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254ea52d84a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5ce5f112d48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2e15182bb49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09f6b02c44a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3336c76eb49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F BACHKE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F BACHKE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2 808 660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330 571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3 912 695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49 938 447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52 208 156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BACHKE  –  14,2 %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OPPSJØ AS  –  14,2 %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951 117 536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