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d620aae61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3851f461243f2"/>
  </p:sldMasterIdLst>
  <p:sldIdLst>
    <p:sldId xmlns:r="http://schemas.openxmlformats.org/officeDocument/2006/relationships" id="256" r:id="Reef3e2b9931442cb"/>
    <p:sldId xmlns:r="http://schemas.openxmlformats.org/officeDocument/2006/relationships" id="257" r:id="Rb3d5f4f1463c47d2"/>
    <p:sldId xmlns:r="http://schemas.openxmlformats.org/officeDocument/2006/relationships" id="258" r:id="R5b7c7b3183dd49ea"/>
    <p:sldId xmlns:r="http://schemas.openxmlformats.org/officeDocument/2006/relationships" id="259" r:id="Reb8b01495b224fb9"/>
    <p:sldId xmlns:r="http://schemas.openxmlformats.org/officeDocument/2006/relationships" id="260" r:id="Rfe2b750b799e4b61"/>
    <p:sldId xmlns:r="http://schemas.openxmlformats.org/officeDocument/2006/relationships" id="261" r:id="R1cc0b4d97e154b29"/>
    <p:sldId xmlns:r="http://schemas.openxmlformats.org/officeDocument/2006/relationships" id="262" r:id="R959775287629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3851f461243f2" /><Relationship Type="http://schemas.openxmlformats.org/officeDocument/2006/relationships/slide" Target="/ppt/slides/slide1.xml" Id="Reef3e2b9931442cb" /><Relationship Type="http://schemas.openxmlformats.org/officeDocument/2006/relationships/slide" Target="/ppt/slides/slide2.xml" Id="Rb3d5f4f1463c47d2" /><Relationship Type="http://schemas.openxmlformats.org/officeDocument/2006/relationships/slide" Target="/ppt/slides/slide3.xml" Id="R5b7c7b3183dd49ea" /><Relationship Type="http://schemas.openxmlformats.org/officeDocument/2006/relationships/slide" Target="/ppt/slides/slide4.xml" Id="Reb8b01495b224fb9" /><Relationship Type="http://schemas.openxmlformats.org/officeDocument/2006/relationships/slide" Target="/ppt/slides/slide5.xml" Id="Rfe2b750b799e4b61" /><Relationship Type="http://schemas.openxmlformats.org/officeDocument/2006/relationships/slide" Target="/ppt/slides/slide6.xml" Id="R1cc0b4d97e154b29" /><Relationship Type="http://schemas.openxmlformats.org/officeDocument/2006/relationships/slide" Target="/ppt/slides/slide7.xml" Id="R959775287629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ee4faf04d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8a6304e0442a" /><Relationship Type="http://schemas.openxmlformats.org/officeDocument/2006/relationships/theme" Target="/ppt/slideMasters/theme/theme1.xml" Id="R95459e5d010f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e8a6304e0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c3e14cfe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1d98c1b6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ca3f69b3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9ce2b823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020d9795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29331c05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49619e65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POOL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sorby@trioregnskapas.no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951 228 400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