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b56f13b6a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0e75f9fef420d"/>
  </p:sldMasterIdLst>
  <p:sldIdLst>
    <p:sldId xmlns:r="http://schemas.openxmlformats.org/officeDocument/2006/relationships" id="256" r:id="R4c5ae8cd33db453e"/>
    <p:sldId xmlns:r="http://schemas.openxmlformats.org/officeDocument/2006/relationships" id="257" r:id="Re92481816dd04433"/>
    <p:sldId xmlns:r="http://schemas.openxmlformats.org/officeDocument/2006/relationships" id="258" r:id="R447a3ded04f44ec9"/>
    <p:sldId xmlns:r="http://schemas.openxmlformats.org/officeDocument/2006/relationships" id="259" r:id="R683613daa77a4181"/>
    <p:sldId xmlns:r="http://schemas.openxmlformats.org/officeDocument/2006/relationships" id="260" r:id="Ra2b8c751fd33495b"/>
    <p:sldId xmlns:r="http://schemas.openxmlformats.org/officeDocument/2006/relationships" id="261" r:id="R49b1bf054e704106"/>
    <p:sldId xmlns:r="http://schemas.openxmlformats.org/officeDocument/2006/relationships" id="262" r:id="R9444fac03394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0e75f9fef420d" /><Relationship Type="http://schemas.openxmlformats.org/officeDocument/2006/relationships/slide" Target="/ppt/slides/slide1.xml" Id="R4c5ae8cd33db453e" /><Relationship Type="http://schemas.openxmlformats.org/officeDocument/2006/relationships/slide" Target="/ppt/slides/slide2.xml" Id="Re92481816dd04433" /><Relationship Type="http://schemas.openxmlformats.org/officeDocument/2006/relationships/slide" Target="/ppt/slides/slide3.xml" Id="R447a3ded04f44ec9" /><Relationship Type="http://schemas.openxmlformats.org/officeDocument/2006/relationships/slide" Target="/ppt/slides/slide4.xml" Id="R683613daa77a4181" /><Relationship Type="http://schemas.openxmlformats.org/officeDocument/2006/relationships/slide" Target="/ppt/slides/slide5.xml" Id="Ra2b8c751fd33495b" /><Relationship Type="http://schemas.openxmlformats.org/officeDocument/2006/relationships/slide" Target="/ppt/slides/slide6.xml" Id="R49b1bf054e704106" /><Relationship Type="http://schemas.openxmlformats.org/officeDocument/2006/relationships/slide" Target="/ppt/slides/slide7.xml" Id="R9444fac03394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2e26839f244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243881cdf4d2a" /><Relationship Type="http://schemas.openxmlformats.org/officeDocument/2006/relationships/theme" Target="/ppt/slideMasters/theme/theme1.xml" Id="R623f5152546f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243881cdf4d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eff8fade64e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2076a8392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1335a8fa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6e9b0ca9144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89193fcc1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965d08dd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30fc6cf1c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2R DATA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2R DATA OG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3 556 557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MAGNE DAHL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OLAV RINGVOLD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22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951 240 435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