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a6a662afb348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ef33f8d26a48f5"/>
  </p:sldMasterIdLst>
  <p:sldIdLst>
    <p:sldId xmlns:r="http://schemas.openxmlformats.org/officeDocument/2006/relationships" id="256" r:id="R9dbadcd044a14523"/>
    <p:sldId xmlns:r="http://schemas.openxmlformats.org/officeDocument/2006/relationships" id="257" r:id="Rf58f3b1f36794693"/>
    <p:sldId xmlns:r="http://schemas.openxmlformats.org/officeDocument/2006/relationships" id="258" r:id="R22af7c75740c409c"/>
    <p:sldId xmlns:r="http://schemas.openxmlformats.org/officeDocument/2006/relationships" id="259" r:id="Re485fe4f62b14a8e"/>
    <p:sldId xmlns:r="http://schemas.openxmlformats.org/officeDocument/2006/relationships" id="260" r:id="R169a6b1975dc4a4e"/>
    <p:sldId xmlns:r="http://schemas.openxmlformats.org/officeDocument/2006/relationships" id="261" r:id="Rdea9adb163ce4dee"/>
    <p:sldId xmlns:r="http://schemas.openxmlformats.org/officeDocument/2006/relationships" id="262" r:id="R6d81ad5ca4864a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ef33f8d26a48f5" /><Relationship Type="http://schemas.openxmlformats.org/officeDocument/2006/relationships/slide" Target="/ppt/slides/slide1.xml" Id="R9dbadcd044a14523" /><Relationship Type="http://schemas.openxmlformats.org/officeDocument/2006/relationships/slide" Target="/ppt/slides/slide2.xml" Id="Rf58f3b1f36794693" /><Relationship Type="http://schemas.openxmlformats.org/officeDocument/2006/relationships/slide" Target="/ppt/slides/slide3.xml" Id="R22af7c75740c409c" /><Relationship Type="http://schemas.openxmlformats.org/officeDocument/2006/relationships/slide" Target="/ppt/slides/slide4.xml" Id="Re485fe4f62b14a8e" /><Relationship Type="http://schemas.openxmlformats.org/officeDocument/2006/relationships/slide" Target="/ppt/slides/slide5.xml" Id="R169a6b1975dc4a4e" /><Relationship Type="http://schemas.openxmlformats.org/officeDocument/2006/relationships/slide" Target="/ppt/slides/slide6.xml" Id="Rdea9adb163ce4dee" /><Relationship Type="http://schemas.openxmlformats.org/officeDocument/2006/relationships/slide" Target="/ppt/slides/slide7.xml" Id="R6d81ad5ca4864a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37720dc1034e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1d62624134f9e" /><Relationship Type="http://schemas.openxmlformats.org/officeDocument/2006/relationships/theme" Target="/ppt/slideMasters/theme/theme1.xml" Id="R13056e8188ff44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b1d62624134f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fbe0b6e204a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297660a8244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8f28a804448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d9f0b480e4e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df626745f43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12224124a47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2bd9b790147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TOP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TOP MATSENTER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40 617 698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−112 591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3 493 197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10 936 320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SKJEGGEDAL ODD ARNE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SKJEGGEDAL SVENN OLAV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SKJEGGEDAL TOR ØYVIND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951 554 677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