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48d66385f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8c5d715da4c07"/>
  </p:sldMasterIdLst>
  <p:sldIdLst>
    <p:sldId xmlns:r="http://schemas.openxmlformats.org/officeDocument/2006/relationships" id="256" r:id="R0dc7be56bbb84d92"/>
    <p:sldId xmlns:r="http://schemas.openxmlformats.org/officeDocument/2006/relationships" id="257" r:id="Rd16c90e2b6d9441e"/>
    <p:sldId xmlns:r="http://schemas.openxmlformats.org/officeDocument/2006/relationships" id="258" r:id="Re133a1821e0748e8"/>
    <p:sldId xmlns:r="http://schemas.openxmlformats.org/officeDocument/2006/relationships" id="259" r:id="R6d9c1565a3054f5f"/>
    <p:sldId xmlns:r="http://schemas.openxmlformats.org/officeDocument/2006/relationships" id="260" r:id="Rce89b50499af4fa5"/>
    <p:sldId xmlns:r="http://schemas.openxmlformats.org/officeDocument/2006/relationships" id="261" r:id="R1da3c54963794196"/>
    <p:sldId xmlns:r="http://schemas.openxmlformats.org/officeDocument/2006/relationships" id="262" r:id="R58d32c38e769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8c5d715da4c07" /><Relationship Type="http://schemas.openxmlformats.org/officeDocument/2006/relationships/slide" Target="/ppt/slides/slide1.xml" Id="R0dc7be56bbb84d92" /><Relationship Type="http://schemas.openxmlformats.org/officeDocument/2006/relationships/slide" Target="/ppt/slides/slide2.xml" Id="Rd16c90e2b6d9441e" /><Relationship Type="http://schemas.openxmlformats.org/officeDocument/2006/relationships/slide" Target="/ppt/slides/slide3.xml" Id="Re133a1821e0748e8" /><Relationship Type="http://schemas.openxmlformats.org/officeDocument/2006/relationships/slide" Target="/ppt/slides/slide4.xml" Id="R6d9c1565a3054f5f" /><Relationship Type="http://schemas.openxmlformats.org/officeDocument/2006/relationships/slide" Target="/ppt/slides/slide5.xml" Id="Rce89b50499af4fa5" /><Relationship Type="http://schemas.openxmlformats.org/officeDocument/2006/relationships/slide" Target="/ppt/slides/slide6.xml" Id="R1da3c54963794196" /><Relationship Type="http://schemas.openxmlformats.org/officeDocument/2006/relationships/slide" Target="/ppt/slides/slide7.xml" Id="R58d32c38e769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88c2de82d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b7d8ba9741ca" /><Relationship Type="http://schemas.openxmlformats.org/officeDocument/2006/relationships/theme" Target="/ppt/slideMasters/theme/theme1.xml" Id="R2eadc73615a0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9b7d8ba97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fdd42199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2451ef0c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4b879181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bea1765c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a51085dd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0338ce91746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5e2eb041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24 902 796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10 257 176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ARILD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AMUND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951 697 826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REVISJON AS</a:t>
            </a:r>
          </a:p>
        </p:txBody>
      </p:sp>
    </p:spTree>
  </p:cSld>
  <p:clrMapOvr>
    <a:masterClrMapping xmlns:a="http://schemas.openxmlformats.org/drawingml/2006/main"/>
  </p:clrMapOvr>
</p:sld>
</file>