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04d058299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31fdc1b384aa9"/>
  </p:sldMasterIdLst>
  <p:sldIdLst>
    <p:sldId xmlns:r="http://schemas.openxmlformats.org/officeDocument/2006/relationships" id="256" r:id="Rfbd137c454eb48fa"/>
    <p:sldId xmlns:r="http://schemas.openxmlformats.org/officeDocument/2006/relationships" id="257" r:id="R141af192825f4176"/>
    <p:sldId xmlns:r="http://schemas.openxmlformats.org/officeDocument/2006/relationships" id="258" r:id="R9aa26b54f5e84249"/>
    <p:sldId xmlns:r="http://schemas.openxmlformats.org/officeDocument/2006/relationships" id="259" r:id="R9d0dcf8761f749ab"/>
    <p:sldId xmlns:r="http://schemas.openxmlformats.org/officeDocument/2006/relationships" id="260" r:id="Re15368ecc632465c"/>
    <p:sldId xmlns:r="http://schemas.openxmlformats.org/officeDocument/2006/relationships" id="261" r:id="Ra347d1c98243490e"/>
    <p:sldId xmlns:r="http://schemas.openxmlformats.org/officeDocument/2006/relationships" id="262" r:id="R710a55da5a78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31fdc1b384aa9" /><Relationship Type="http://schemas.openxmlformats.org/officeDocument/2006/relationships/slide" Target="/ppt/slides/slide1.xml" Id="Rfbd137c454eb48fa" /><Relationship Type="http://schemas.openxmlformats.org/officeDocument/2006/relationships/slide" Target="/ppt/slides/slide2.xml" Id="R141af192825f4176" /><Relationship Type="http://schemas.openxmlformats.org/officeDocument/2006/relationships/slide" Target="/ppt/slides/slide3.xml" Id="R9aa26b54f5e84249" /><Relationship Type="http://schemas.openxmlformats.org/officeDocument/2006/relationships/slide" Target="/ppt/slides/slide4.xml" Id="R9d0dcf8761f749ab" /><Relationship Type="http://schemas.openxmlformats.org/officeDocument/2006/relationships/slide" Target="/ppt/slides/slide5.xml" Id="Re15368ecc632465c" /><Relationship Type="http://schemas.openxmlformats.org/officeDocument/2006/relationships/slide" Target="/ppt/slides/slide6.xml" Id="Ra347d1c98243490e" /><Relationship Type="http://schemas.openxmlformats.org/officeDocument/2006/relationships/slide" Target="/ppt/slides/slide7.xml" Id="R710a55da5a78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9514a3b40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73a77892a4b85" /><Relationship Type="http://schemas.openxmlformats.org/officeDocument/2006/relationships/theme" Target="/ppt/slideMasters/theme/theme1.xml" Id="Rbf6ad19a57d4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73a77892a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42ca4fadd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81f173d5f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77ba64fa8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79114863d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d9a4eb9b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ce2ad78b7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27c6099e5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LOFOTREVISJON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16 350 882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1 645 397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10 358 413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18 694 488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STORMO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JAKOB SIMONSEN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IVAR EIDEM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22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951 725 005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LOFOTREVISJON AS</a:t>
            </a:r>
          </a:p>
        </p:txBody>
      </p:sp>
    </p:spTree>
  </p:cSld>
  <p:clrMapOvr>
    <a:masterClrMapping xmlns:a="http://schemas.openxmlformats.org/drawingml/2006/main"/>
  </p:clrMapOvr>
</p:sld>
</file>