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90a147a53140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210f8eb9d140ac"/>
  </p:sldMasterIdLst>
  <p:sldIdLst>
    <p:sldId xmlns:r="http://schemas.openxmlformats.org/officeDocument/2006/relationships" id="256" r:id="R7504db39ac0947d9"/>
    <p:sldId xmlns:r="http://schemas.openxmlformats.org/officeDocument/2006/relationships" id="257" r:id="R24a1ee13e9c84148"/>
    <p:sldId xmlns:r="http://schemas.openxmlformats.org/officeDocument/2006/relationships" id="258" r:id="R797bfb3fce7e494a"/>
    <p:sldId xmlns:r="http://schemas.openxmlformats.org/officeDocument/2006/relationships" id="259" r:id="R8348279560f24afb"/>
    <p:sldId xmlns:r="http://schemas.openxmlformats.org/officeDocument/2006/relationships" id="260" r:id="Rd2de5d57e9644d2d"/>
    <p:sldId xmlns:r="http://schemas.openxmlformats.org/officeDocument/2006/relationships" id="261" r:id="Ra52facbbf7a2479b"/>
    <p:sldId xmlns:r="http://schemas.openxmlformats.org/officeDocument/2006/relationships" id="262" r:id="Rfc2c482b8fef43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210f8eb9d140ac" /><Relationship Type="http://schemas.openxmlformats.org/officeDocument/2006/relationships/slide" Target="/ppt/slides/slide1.xml" Id="R7504db39ac0947d9" /><Relationship Type="http://schemas.openxmlformats.org/officeDocument/2006/relationships/slide" Target="/ppt/slides/slide2.xml" Id="R24a1ee13e9c84148" /><Relationship Type="http://schemas.openxmlformats.org/officeDocument/2006/relationships/slide" Target="/ppt/slides/slide3.xml" Id="R797bfb3fce7e494a" /><Relationship Type="http://schemas.openxmlformats.org/officeDocument/2006/relationships/slide" Target="/ppt/slides/slide4.xml" Id="R8348279560f24afb" /><Relationship Type="http://schemas.openxmlformats.org/officeDocument/2006/relationships/slide" Target="/ppt/slides/slide5.xml" Id="Rd2de5d57e9644d2d" /><Relationship Type="http://schemas.openxmlformats.org/officeDocument/2006/relationships/slide" Target="/ppt/slides/slide6.xml" Id="Ra52facbbf7a2479b" /><Relationship Type="http://schemas.openxmlformats.org/officeDocument/2006/relationships/slide" Target="/ppt/slides/slide7.xml" Id="Rfc2c482b8fef43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1634be6354b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370a1e0af48bd" /><Relationship Type="http://schemas.openxmlformats.org/officeDocument/2006/relationships/theme" Target="/ppt/slideMasters/theme/theme1.xml" Id="R3178d3f42f9f42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9370a1e0af48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7bad47cc54a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78caca5da45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4ae64adae4d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50e45d80346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829c6182b45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e1e427af944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d7e0d523a44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CITY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CITY 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4 136 051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1 701 001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47 719 096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378 066 650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408 716 178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SLAATTUN JOHANNES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SLAATTUN TORKEL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SLAATTUN LARS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951 789 763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