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f41972354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f69fea187492c"/>
  </p:sldMasterIdLst>
  <p:sldIdLst>
    <p:sldId xmlns:r="http://schemas.openxmlformats.org/officeDocument/2006/relationships" id="256" r:id="R208f3c2c45354bc3"/>
    <p:sldId xmlns:r="http://schemas.openxmlformats.org/officeDocument/2006/relationships" id="257" r:id="R0282ae91b69d49cc"/>
    <p:sldId xmlns:r="http://schemas.openxmlformats.org/officeDocument/2006/relationships" id="258" r:id="Rd39b5dfee6a54e12"/>
    <p:sldId xmlns:r="http://schemas.openxmlformats.org/officeDocument/2006/relationships" id="259" r:id="Ra09cf0cbba754fd5"/>
    <p:sldId xmlns:r="http://schemas.openxmlformats.org/officeDocument/2006/relationships" id="260" r:id="Rf2c77c5318c0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f69fea187492c" /><Relationship Type="http://schemas.openxmlformats.org/officeDocument/2006/relationships/slide" Target="/ppt/slides/slide1.xml" Id="R208f3c2c45354bc3" /><Relationship Type="http://schemas.openxmlformats.org/officeDocument/2006/relationships/slide" Target="/ppt/slides/slide2.xml" Id="R0282ae91b69d49cc" /><Relationship Type="http://schemas.openxmlformats.org/officeDocument/2006/relationships/slide" Target="/ppt/slides/slide3.xml" Id="Rd39b5dfee6a54e12" /><Relationship Type="http://schemas.openxmlformats.org/officeDocument/2006/relationships/slide" Target="/ppt/slides/slide4.xml" Id="Ra09cf0cbba754fd5" /><Relationship Type="http://schemas.openxmlformats.org/officeDocument/2006/relationships/slide" Target="/ppt/slides/slide5.xml" Id="Rf2c77c5318c0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ad56df7f5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553083d4401e" /><Relationship Type="http://schemas.openxmlformats.org/officeDocument/2006/relationships/theme" Target="/ppt/slideMasters/theme/theme1.xml" Id="R16bb2f4e3c11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f553083d4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f757694f7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c963be03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7ba10a6b8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51095a79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af70e3a8f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