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48c2e6aeb541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49594a15d447a0"/>
  </p:sldMasterIdLst>
  <p:sldIdLst>
    <p:sldId xmlns:r="http://schemas.openxmlformats.org/officeDocument/2006/relationships" id="256" r:id="R413335bcb0cf4350"/>
    <p:sldId xmlns:r="http://schemas.openxmlformats.org/officeDocument/2006/relationships" id="257" r:id="R698b7dc8d7214955"/>
    <p:sldId xmlns:r="http://schemas.openxmlformats.org/officeDocument/2006/relationships" id="258" r:id="R43f687c9a3f04894"/>
    <p:sldId xmlns:r="http://schemas.openxmlformats.org/officeDocument/2006/relationships" id="259" r:id="R10d82b5de2094ab6"/>
    <p:sldId xmlns:r="http://schemas.openxmlformats.org/officeDocument/2006/relationships" id="260" r:id="Rc223d483787a4437"/>
    <p:sldId xmlns:r="http://schemas.openxmlformats.org/officeDocument/2006/relationships" id="261" r:id="R285842a7e85d4426"/>
    <p:sldId xmlns:r="http://schemas.openxmlformats.org/officeDocument/2006/relationships" id="262" r:id="Re93e845ff83a42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49594a15d447a0" /><Relationship Type="http://schemas.openxmlformats.org/officeDocument/2006/relationships/slide" Target="/ppt/slides/slide1.xml" Id="R413335bcb0cf4350" /><Relationship Type="http://schemas.openxmlformats.org/officeDocument/2006/relationships/slide" Target="/ppt/slides/slide2.xml" Id="R698b7dc8d7214955" /><Relationship Type="http://schemas.openxmlformats.org/officeDocument/2006/relationships/slide" Target="/ppt/slides/slide3.xml" Id="R43f687c9a3f04894" /><Relationship Type="http://schemas.openxmlformats.org/officeDocument/2006/relationships/slide" Target="/ppt/slides/slide4.xml" Id="R10d82b5de2094ab6" /><Relationship Type="http://schemas.openxmlformats.org/officeDocument/2006/relationships/slide" Target="/ppt/slides/slide5.xml" Id="Rc223d483787a4437" /><Relationship Type="http://schemas.openxmlformats.org/officeDocument/2006/relationships/slide" Target="/ppt/slides/slide6.xml" Id="R285842a7e85d4426" /><Relationship Type="http://schemas.openxmlformats.org/officeDocument/2006/relationships/slide" Target="/ppt/slides/slide7.xml" Id="Re93e845ff83a42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c1160e67a648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4c67a706c4700" /><Relationship Type="http://schemas.openxmlformats.org/officeDocument/2006/relationships/theme" Target="/ppt/slideMasters/theme/theme1.xml" Id="R7842ccac04df4e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a4c67a706c47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21a7a924542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632b0e9654e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0d1f6d4e84e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b7cc4eca64c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bc459d7754c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4e4e3929e48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aae53c4a24b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SOLHØI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SOLHØI REVISJON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52 046 758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10 920 418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8 170 963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7 153 657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26 592 329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PREN HOLDING AS  –  18,6 %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TOHA INVEST AS  –  18,3 %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OLA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SOLHØI SIDSEL ALVILDE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SOLHØI TORILL ELISE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MARTINSVINGEN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Hundskinnveien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1711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13 83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post@solhoi.no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www.solhoi.no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952 011 677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