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548e0c575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5eb6a4a2240ef"/>
  </p:sldMasterIdLst>
  <p:sldIdLst>
    <p:sldId xmlns:r="http://schemas.openxmlformats.org/officeDocument/2006/relationships" id="256" r:id="Rc99ccff445c941f3"/>
    <p:sldId xmlns:r="http://schemas.openxmlformats.org/officeDocument/2006/relationships" id="257" r:id="Ra8024ba8a3c9430b"/>
    <p:sldId xmlns:r="http://schemas.openxmlformats.org/officeDocument/2006/relationships" id="258" r:id="Rd4d0e2cd0c21421e"/>
    <p:sldId xmlns:r="http://schemas.openxmlformats.org/officeDocument/2006/relationships" id="259" r:id="Ra60b20439ed24612"/>
    <p:sldId xmlns:r="http://schemas.openxmlformats.org/officeDocument/2006/relationships" id="260" r:id="R79f9c5cc09d34eef"/>
    <p:sldId xmlns:r="http://schemas.openxmlformats.org/officeDocument/2006/relationships" id="261" r:id="Rc3565d67a92742e5"/>
    <p:sldId xmlns:r="http://schemas.openxmlformats.org/officeDocument/2006/relationships" id="262" r:id="R05ebf6f144bc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5eb6a4a2240ef" /><Relationship Type="http://schemas.openxmlformats.org/officeDocument/2006/relationships/slide" Target="/ppt/slides/slide1.xml" Id="Rc99ccff445c941f3" /><Relationship Type="http://schemas.openxmlformats.org/officeDocument/2006/relationships/slide" Target="/ppt/slides/slide2.xml" Id="Ra8024ba8a3c9430b" /><Relationship Type="http://schemas.openxmlformats.org/officeDocument/2006/relationships/slide" Target="/ppt/slides/slide3.xml" Id="Rd4d0e2cd0c21421e" /><Relationship Type="http://schemas.openxmlformats.org/officeDocument/2006/relationships/slide" Target="/ppt/slides/slide4.xml" Id="Ra60b20439ed24612" /><Relationship Type="http://schemas.openxmlformats.org/officeDocument/2006/relationships/slide" Target="/ppt/slides/slide5.xml" Id="R79f9c5cc09d34eef" /><Relationship Type="http://schemas.openxmlformats.org/officeDocument/2006/relationships/slide" Target="/ppt/slides/slide6.xml" Id="Rc3565d67a92742e5" /><Relationship Type="http://schemas.openxmlformats.org/officeDocument/2006/relationships/slide" Target="/ppt/slides/slide7.xml" Id="R05ebf6f144bc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0beef0e1b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46624e1fb4d3d" /><Relationship Type="http://schemas.openxmlformats.org/officeDocument/2006/relationships/theme" Target="/ppt/slideMasters/theme/theme1.xml" Id="R0d6083649bf6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46624e1fb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c43a6168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9c68a3170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b5a13270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f612cb26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9596832e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c39c07c3c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2be02b10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EMA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2 246 612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SØRENG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Petersborggata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952 157 108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