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87b72f3fe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fef7524874762"/>
  </p:sldMasterIdLst>
  <p:sldIdLst>
    <p:sldId xmlns:r="http://schemas.openxmlformats.org/officeDocument/2006/relationships" id="256" r:id="R57cb552026b24f2c"/>
    <p:sldId xmlns:r="http://schemas.openxmlformats.org/officeDocument/2006/relationships" id="257" r:id="Rbb9a13bca9774bef"/>
    <p:sldId xmlns:r="http://schemas.openxmlformats.org/officeDocument/2006/relationships" id="258" r:id="R3d42f52158ff4542"/>
    <p:sldId xmlns:r="http://schemas.openxmlformats.org/officeDocument/2006/relationships" id="259" r:id="R3996df0759b14bd1"/>
    <p:sldId xmlns:r="http://schemas.openxmlformats.org/officeDocument/2006/relationships" id="260" r:id="R0ea75574589d49e2"/>
    <p:sldId xmlns:r="http://schemas.openxmlformats.org/officeDocument/2006/relationships" id="261" r:id="Rafaed4e16fd44728"/>
    <p:sldId xmlns:r="http://schemas.openxmlformats.org/officeDocument/2006/relationships" id="262" r:id="Rbe28db65b9df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fef7524874762" /><Relationship Type="http://schemas.openxmlformats.org/officeDocument/2006/relationships/slide" Target="/ppt/slides/slide1.xml" Id="R57cb552026b24f2c" /><Relationship Type="http://schemas.openxmlformats.org/officeDocument/2006/relationships/slide" Target="/ppt/slides/slide2.xml" Id="Rbb9a13bca9774bef" /><Relationship Type="http://schemas.openxmlformats.org/officeDocument/2006/relationships/slide" Target="/ppt/slides/slide3.xml" Id="R3d42f52158ff4542" /><Relationship Type="http://schemas.openxmlformats.org/officeDocument/2006/relationships/slide" Target="/ppt/slides/slide4.xml" Id="R3996df0759b14bd1" /><Relationship Type="http://schemas.openxmlformats.org/officeDocument/2006/relationships/slide" Target="/ppt/slides/slide5.xml" Id="R0ea75574589d49e2" /><Relationship Type="http://schemas.openxmlformats.org/officeDocument/2006/relationships/slide" Target="/ppt/slides/slide6.xml" Id="Rafaed4e16fd44728" /><Relationship Type="http://schemas.openxmlformats.org/officeDocument/2006/relationships/slide" Target="/ppt/slides/slide7.xml" Id="Rbe28db65b9df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59b99aeec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e9595e66a463c" /><Relationship Type="http://schemas.openxmlformats.org/officeDocument/2006/relationships/theme" Target="/ppt/slideMasters/theme/theme1.xml" Id="R1730a884376d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e9595e66a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0489ae1eb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c2653802d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2261e5e57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fd18c632c4f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de21ff18b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b2de9aebb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2d9e96e2f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WESTGAARD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WESTGAARD LANDHANDEL AS ble etablert [år] og holder til i Stabbestad.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19 800 559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8 106 514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BJØRKKJÆR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Halvorsens vei 914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72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952 160 427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