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9be1da1c164d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7b400a56464456"/>
  </p:sldMasterIdLst>
  <p:sldIdLst>
    <p:sldId xmlns:r="http://schemas.openxmlformats.org/officeDocument/2006/relationships" id="256" r:id="R1ac8ff658e3445ad"/>
    <p:sldId xmlns:r="http://schemas.openxmlformats.org/officeDocument/2006/relationships" id="257" r:id="Rdc85f36552b040b7"/>
    <p:sldId xmlns:r="http://schemas.openxmlformats.org/officeDocument/2006/relationships" id="258" r:id="R9eb7d0db27dd49a2"/>
    <p:sldId xmlns:r="http://schemas.openxmlformats.org/officeDocument/2006/relationships" id="259" r:id="R06809290274a4a50"/>
    <p:sldId xmlns:r="http://schemas.openxmlformats.org/officeDocument/2006/relationships" id="260" r:id="Rfcd18af2a02e4193"/>
    <p:sldId xmlns:r="http://schemas.openxmlformats.org/officeDocument/2006/relationships" id="261" r:id="Rb076d36e0a4f4984"/>
    <p:sldId xmlns:r="http://schemas.openxmlformats.org/officeDocument/2006/relationships" id="262" r:id="R6d97554595ac41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b400a56464456" /><Relationship Type="http://schemas.openxmlformats.org/officeDocument/2006/relationships/slide" Target="/ppt/slides/slide1.xml" Id="R1ac8ff658e3445ad" /><Relationship Type="http://schemas.openxmlformats.org/officeDocument/2006/relationships/slide" Target="/ppt/slides/slide2.xml" Id="Rdc85f36552b040b7" /><Relationship Type="http://schemas.openxmlformats.org/officeDocument/2006/relationships/slide" Target="/ppt/slides/slide3.xml" Id="R9eb7d0db27dd49a2" /><Relationship Type="http://schemas.openxmlformats.org/officeDocument/2006/relationships/slide" Target="/ppt/slides/slide4.xml" Id="R06809290274a4a50" /><Relationship Type="http://schemas.openxmlformats.org/officeDocument/2006/relationships/slide" Target="/ppt/slides/slide5.xml" Id="Rfcd18af2a02e4193" /><Relationship Type="http://schemas.openxmlformats.org/officeDocument/2006/relationships/slide" Target="/ppt/slides/slide6.xml" Id="Rb076d36e0a4f4984" /><Relationship Type="http://schemas.openxmlformats.org/officeDocument/2006/relationships/slide" Target="/ppt/slides/slide7.xml" Id="R6d97554595ac41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26db9a45d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b7f23db904ad9" /><Relationship Type="http://schemas.openxmlformats.org/officeDocument/2006/relationships/theme" Target="/ppt/slideMasters/theme/theme1.xml" Id="R188d0381f6394e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3b7f23db904a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956f0c3c444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a34c3a2ac46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f0a5d0d394f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905dab36f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58aa8ab5f49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f5394c67545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6decbd38a4f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COMBIMAT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COMBIMAT AS ble etablert [år] og holder til i Fiskå.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36 630 285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2 725 854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2 870 080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7 404 324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 RISTESUND NYSTØYL  –  42,9 %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 NYSTØYL  –  34,3 %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MIRIAM NYSTØYL  –  22,9 %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Combisenteret, Fiskå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6143 Fiskå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700 21352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spar.fiskabygd@spar.no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952 528 076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COMBIMAT AS</a:t>
            </a:r>
          </a:p>
        </p:txBody>
      </p:sp>
    </p:spTree>
  </p:cSld>
  <p:clrMapOvr>
    <a:masterClrMapping xmlns:a="http://schemas.openxmlformats.org/drawingml/2006/main"/>
  </p:clrMapOvr>
</p:sld>
</file>