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034a93ed1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b8cd4629c4680"/>
  </p:sldMasterIdLst>
  <p:sldIdLst>
    <p:sldId xmlns:r="http://schemas.openxmlformats.org/officeDocument/2006/relationships" id="256" r:id="R6c59a8d7d8904926"/>
    <p:sldId xmlns:r="http://schemas.openxmlformats.org/officeDocument/2006/relationships" id="257" r:id="Rb12feaf188414b7b"/>
    <p:sldId xmlns:r="http://schemas.openxmlformats.org/officeDocument/2006/relationships" id="258" r:id="R2ef515df35374043"/>
    <p:sldId xmlns:r="http://schemas.openxmlformats.org/officeDocument/2006/relationships" id="259" r:id="R60338751d0514581"/>
    <p:sldId xmlns:r="http://schemas.openxmlformats.org/officeDocument/2006/relationships" id="260" r:id="R570f73f6a1c5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b8cd4629c4680" /><Relationship Type="http://schemas.openxmlformats.org/officeDocument/2006/relationships/slide" Target="/ppt/slides/slide1.xml" Id="R6c59a8d7d8904926" /><Relationship Type="http://schemas.openxmlformats.org/officeDocument/2006/relationships/slide" Target="/ppt/slides/slide2.xml" Id="Rb12feaf188414b7b" /><Relationship Type="http://schemas.openxmlformats.org/officeDocument/2006/relationships/slide" Target="/ppt/slides/slide3.xml" Id="R2ef515df35374043" /><Relationship Type="http://schemas.openxmlformats.org/officeDocument/2006/relationships/slide" Target="/ppt/slides/slide4.xml" Id="R60338751d0514581" /><Relationship Type="http://schemas.openxmlformats.org/officeDocument/2006/relationships/slide" Target="/ppt/slides/slide5.xml" Id="R570f73f6a1c5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27345904d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c6e101654c19" /><Relationship Type="http://schemas.openxmlformats.org/officeDocument/2006/relationships/theme" Target="/ppt/slideMasters/theme/theme1.xml" Id="R2ad952927cee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cc6e10165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aca48126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6b585d74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f34eb69d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55902e79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caffd274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