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4d201de36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eeae3352a4721"/>
  </p:sldMasterIdLst>
  <p:sldIdLst>
    <p:sldId xmlns:r="http://schemas.openxmlformats.org/officeDocument/2006/relationships" id="256" r:id="R9781fe47481c45af"/>
    <p:sldId xmlns:r="http://schemas.openxmlformats.org/officeDocument/2006/relationships" id="257" r:id="R611af09fe2504669"/>
    <p:sldId xmlns:r="http://schemas.openxmlformats.org/officeDocument/2006/relationships" id="258" r:id="R926c03c0b9154e38"/>
    <p:sldId xmlns:r="http://schemas.openxmlformats.org/officeDocument/2006/relationships" id="259" r:id="Rc83b30331b6b422d"/>
    <p:sldId xmlns:r="http://schemas.openxmlformats.org/officeDocument/2006/relationships" id="260" r:id="R64d3111fbb3b4e36"/>
    <p:sldId xmlns:r="http://schemas.openxmlformats.org/officeDocument/2006/relationships" id="261" r:id="R58f4211e528d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eeae3352a4721" /><Relationship Type="http://schemas.openxmlformats.org/officeDocument/2006/relationships/slide" Target="/ppt/slides/slide1.xml" Id="R9781fe47481c45af" /><Relationship Type="http://schemas.openxmlformats.org/officeDocument/2006/relationships/slide" Target="/ppt/slides/slide2.xml" Id="R611af09fe2504669" /><Relationship Type="http://schemas.openxmlformats.org/officeDocument/2006/relationships/slide" Target="/ppt/slides/slide3.xml" Id="R926c03c0b9154e38" /><Relationship Type="http://schemas.openxmlformats.org/officeDocument/2006/relationships/slide" Target="/ppt/slides/slide4.xml" Id="Rc83b30331b6b422d" /><Relationship Type="http://schemas.openxmlformats.org/officeDocument/2006/relationships/slide" Target="/ppt/slides/slide5.xml" Id="R64d3111fbb3b4e36" /><Relationship Type="http://schemas.openxmlformats.org/officeDocument/2006/relationships/slide" Target="/ppt/slides/slide6.xml" Id="R58f4211e528d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d80ab59dd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c91b1d51485c" /><Relationship Type="http://schemas.openxmlformats.org/officeDocument/2006/relationships/theme" Target="/ppt/slideMasters/theme/theme1.xml" Id="Rb0a01f76f4d7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ec91b1d5148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bb8c82d8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1dc4604b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792eabe5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b44d0922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a0fa676e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5a527851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