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74fafba1a41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3f4ce0cff4be1"/>
  </p:sldMasterIdLst>
  <p:sldIdLst>
    <p:sldId xmlns:r="http://schemas.openxmlformats.org/officeDocument/2006/relationships" id="256" r:id="R8c812dbccd6642b4"/>
    <p:sldId xmlns:r="http://schemas.openxmlformats.org/officeDocument/2006/relationships" id="257" r:id="R396215147fcb4665"/>
    <p:sldId xmlns:r="http://schemas.openxmlformats.org/officeDocument/2006/relationships" id="258" r:id="Rd4f591813bd34924"/>
    <p:sldId xmlns:r="http://schemas.openxmlformats.org/officeDocument/2006/relationships" id="259" r:id="R29672dd90b3b452d"/>
    <p:sldId xmlns:r="http://schemas.openxmlformats.org/officeDocument/2006/relationships" id="260" r:id="R010c0329fefc4dcd"/>
    <p:sldId xmlns:r="http://schemas.openxmlformats.org/officeDocument/2006/relationships" id="261" r:id="Re8d59750e2b5421c"/>
    <p:sldId xmlns:r="http://schemas.openxmlformats.org/officeDocument/2006/relationships" id="262" r:id="Rac7ef5f088e3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3f4ce0cff4be1" /><Relationship Type="http://schemas.openxmlformats.org/officeDocument/2006/relationships/slide" Target="/ppt/slides/slide1.xml" Id="R8c812dbccd6642b4" /><Relationship Type="http://schemas.openxmlformats.org/officeDocument/2006/relationships/slide" Target="/ppt/slides/slide2.xml" Id="R396215147fcb4665" /><Relationship Type="http://schemas.openxmlformats.org/officeDocument/2006/relationships/slide" Target="/ppt/slides/slide3.xml" Id="Rd4f591813bd34924" /><Relationship Type="http://schemas.openxmlformats.org/officeDocument/2006/relationships/slide" Target="/ppt/slides/slide4.xml" Id="R29672dd90b3b452d" /><Relationship Type="http://schemas.openxmlformats.org/officeDocument/2006/relationships/slide" Target="/ppt/slides/slide5.xml" Id="R010c0329fefc4dcd" /><Relationship Type="http://schemas.openxmlformats.org/officeDocument/2006/relationships/slide" Target="/ppt/slides/slide6.xml" Id="Re8d59750e2b5421c" /><Relationship Type="http://schemas.openxmlformats.org/officeDocument/2006/relationships/slide" Target="/ppt/slides/slide7.xml" Id="Rac7ef5f088e3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c5b05c73a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36f3a66234251" /><Relationship Type="http://schemas.openxmlformats.org/officeDocument/2006/relationships/theme" Target="/ppt/slideMasters/theme/theme1.xml" Id="Rdb0f3b85f5dc4a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36f3a6623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27e826b23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4e7769683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3c6156cdc44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107520d4a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5b4051e09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b6d77e113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bff747c1d47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ANGLO SUPPLY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84 702 053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H0501, Røysveien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