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2f79b6f0d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848e881744aa9"/>
  </p:sldMasterIdLst>
  <p:sldIdLst>
    <p:sldId xmlns:r="http://schemas.openxmlformats.org/officeDocument/2006/relationships" id="256" r:id="Radad9daacea84606"/>
    <p:sldId xmlns:r="http://schemas.openxmlformats.org/officeDocument/2006/relationships" id="257" r:id="Rdadbb649c268414c"/>
    <p:sldId xmlns:r="http://schemas.openxmlformats.org/officeDocument/2006/relationships" id="258" r:id="R741a9b2cfd2b499f"/>
    <p:sldId xmlns:r="http://schemas.openxmlformats.org/officeDocument/2006/relationships" id="259" r:id="R1660fc8d3f314fff"/>
    <p:sldId xmlns:r="http://schemas.openxmlformats.org/officeDocument/2006/relationships" id="260" r:id="Rcc66309b96ab4749"/>
    <p:sldId xmlns:r="http://schemas.openxmlformats.org/officeDocument/2006/relationships" id="261" r:id="Rbb8b8c18b8d948de"/>
    <p:sldId xmlns:r="http://schemas.openxmlformats.org/officeDocument/2006/relationships" id="262" r:id="R83911f4ec269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848e881744aa9" /><Relationship Type="http://schemas.openxmlformats.org/officeDocument/2006/relationships/slide" Target="/ppt/slides/slide1.xml" Id="Radad9daacea84606" /><Relationship Type="http://schemas.openxmlformats.org/officeDocument/2006/relationships/slide" Target="/ppt/slides/slide2.xml" Id="Rdadbb649c268414c" /><Relationship Type="http://schemas.openxmlformats.org/officeDocument/2006/relationships/slide" Target="/ppt/slides/slide3.xml" Id="R741a9b2cfd2b499f" /><Relationship Type="http://schemas.openxmlformats.org/officeDocument/2006/relationships/slide" Target="/ppt/slides/slide4.xml" Id="R1660fc8d3f314fff" /><Relationship Type="http://schemas.openxmlformats.org/officeDocument/2006/relationships/slide" Target="/ppt/slides/slide5.xml" Id="Rcc66309b96ab4749" /><Relationship Type="http://schemas.openxmlformats.org/officeDocument/2006/relationships/slide" Target="/ppt/slides/slide6.xml" Id="Rbb8b8c18b8d948de" /><Relationship Type="http://schemas.openxmlformats.org/officeDocument/2006/relationships/slide" Target="/ppt/slides/slide7.xml" Id="R83911f4ec269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70f96e563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5b67b65a4472" /><Relationship Type="http://schemas.openxmlformats.org/officeDocument/2006/relationships/theme" Target="/ppt/slideMasters/theme/theme1.xml" Id="R9fc448c78ee1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95b67b65a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c0ce490c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27470e5f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8f2f6032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62568f8e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af78c13d6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d84c3c41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e274de75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