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8a7079dfb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bb83e9181414c"/>
  </p:sldMasterIdLst>
  <p:sldIdLst>
    <p:sldId xmlns:r="http://schemas.openxmlformats.org/officeDocument/2006/relationships" id="256" r:id="R26498f541d584cfd"/>
    <p:sldId xmlns:r="http://schemas.openxmlformats.org/officeDocument/2006/relationships" id="257" r:id="R1c5c628d5cf14ccb"/>
    <p:sldId xmlns:r="http://schemas.openxmlformats.org/officeDocument/2006/relationships" id="258" r:id="R5d7b821f5e994661"/>
    <p:sldId xmlns:r="http://schemas.openxmlformats.org/officeDocument/2006/relationships" id="259" r:id="Rbfef7b1195604c92"/>
    <p:sldId xmlns:r="http://schemas.openxmlformats.org/officeDocument/2006/relationships" id="260" r:id="R72ac06049c5c4110"/>
    <p:sldId xmlns:r="http://schemas.openxmlformats.org/officeDocument/2006/relationships" id="261" r:id="Re60796e5c08f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bb83e9181414c" /><Relationship Type="http://schemas.openxmlformats.org/officeDocument/2006/relationships/slide" Target="/ppt/slides/slide1.xml" Id="R26498f541d584cfd" /><Relationship Type="http://schemas.openxmlformats.org/officeDocument/2006/relationships/slide" Target="/ppt/slides/slide2.xml" Id="R1c5c628d5cf14ccb" /><Relationship Type="http://schemas.openxmlformats.org/officeDocument/2006/relationships/slide" Target="/ppt/slides/slide3.xml" Id="R5d7b821f5e994661" /><Relationship Type="http://schemas.openxmlformats.org/officeDocument/2006/relationships/slide" Target="/ppt/slides/slide4.xml" Id="Rbfef7b1195604c92" /><Relationship Type="http://schemas.openxmlformats.org/officeDocument/2006/relationships/slide" Target="/ppt/slides/slide5.xml" Id="R72ac06049c5c4110" /><Relationship Type="http://schemas.openxmlformats.org/officeDocument/2006/relationships/slide" Target="/ppt/slides/slide6.xml" Id="Re60796e5c08f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cfd3d08ef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e6b33433473c" /><Relationship Type="http://schemas.openxmlformats.org/officeDocument/2006/relationships/theme" Target="/ppt/slideMasters/theme/theme1.xml" Id="R77a98aa0df4d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0e6b33433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2cd72105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e334be0e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8a28f763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29e36f72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359109a5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d35122bd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409 339 713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608 466 426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952 862 987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FORVALTNING AS</a:t>
            </a:r>
          </a:p>
        </p:txBody>
      </p:sp>
    </p:spTree>
  </p:cSld>
  <p:clrMapOvr>
    <a:masterClrMapping xmlns:a="http://schemas.openxmlformats.org/drawingml/2006/main"/>
  </p:clrMapOvr>
</p:sld>
</file>