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d69482bc5948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9e7394ff1e4784"/>
  </p:sldMasterIdLst>
  <p:sldIdLst>
    <p:sldId xmlns:r="http://schemas.openxmlformats.org/officeDocument/2006/relationships" id="256" r:id="R72e2e72b468646c5"/>
    <p:sldId xmlns:r="http://schemas.openxmlformats.org/officeDocument/2006/relationships" id="257" r:id="Rd15301fc70014e9f"/>
    <p:sldId xmlns:r="http://schemas.openxmlformats.org/officeDocument/2006/relationships" id="258" r:id="R99445189002c4c9a"/>
    <p:sldId xmlns:r="http://schemas.openxmlformats.org/officeDocument/2006/relationships" id="259" r:id="R9083fce8c4904f12"/>
    <p:sldId xmlns:r="http://schemas.openxmlformats.org/officeDocument/2006/relationships" id="260" r:id="R9d569ab6728d4003"/>
    <p:sldId xmlns:r="http://schemas.openxmlformats.org/officeDocument/2006/relationships" id="261" r:id="R4c9f6977d9f044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9e7394ff1e4784" /><Relationship Type="http://schemas.openxmlformats.org/officeDocument/2006/relationships/slide" Target="/ppt/slides/slide1.xml" Id="R72e2e72b468646c5" /><Relationship Type="http://schemas.openxmlformats.org/officeDocument/2006/relationships/slide" Target="/ppt/slides/slide2.xml" Id="Rd15301fc70014e9f" /><Relationship Type="http://schemas.openxmlformats.org/officeDocument/2006/relationships/slide" Target="/ppt/slides/slide3.xml" Id="R99445189002c4c9a" /><Relationship Type="http://schemas.openxmlformats.org/officeDocument/2006/relationships/slide" Target="/ppt/slides/slide4.xml" Id="R9083fce8c4904f12" /><Relationship Type="http://schemas.openxmlformats.org/officeDocument/2006/relationships/slide" Target="/ppt/slides/slide5.xml" Id="R9d569ab6728d4003" /><Relationship Type="http://schemas.openxmlformats.org/officeDocument/2006/relationships/slide" Target="/ppt/slides/slide6.xml" Id="R4c9f6977d9f044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75698c96e547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738ea85d36411c" /><Relationship Type="http://schemas.openxmlformats.org/officeDocument/2006/relationships/theme" Target="/ppt/slideMasters/theme/theme1.xml" Id="Ra701e2cd2e2141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738ea85d3641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acee0d9a8b4a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7ff11d15d645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0923331f214c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b80972936b42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4eacb038004c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59e3843d644a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ØKORÅD RINGSAKER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RINGSAKER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RINGSAKER SA ble etablert [år] og holder til i Moelv.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RINGSAKER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RINGSAKER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RINGSAKER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14 693 472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574 341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754 981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606 069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4 727 100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RINGSAKER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2390 Moelv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36 29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ringsaker@okoraad.no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okoraad.no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953 009 617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RINGSAKER SA</a:t>
            </a:r>
          </a:p>
        </p:txBody>
      </p:sp>
    </p:spTree>
  </p:cSld>
  <p:clrMapOvr>
    <a:masterClrMapping xmlns:a="http://schemas.openxmlformats.org/drawingml/2006/main"/>
  </p:clrMapOvr>
</p:sld>
</file>