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edf3c7e23647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713300f1d64c73"/>
  </p:sldMasterIdLst>
  <p:sldIdLst>
    <p:sldId xmlns:r="http://schemas.openxmlformats.org/officeDocument/2006/relationships" id="256" r:id="R0827da595fac45dd"/>
    <p:sldId xmlns:r="http://schemas.openxmlformats.org/officeDocument/2006/relationships" id="257" r:id="R1335288ba40f4a11"/>
    <p:sldId xmlns:r="http://schemas.openxmlformats.org/officeDocument/2006/relationships" id="258" r:id="Ra564784b418c4a3c"/>
    <p:sldId xmlns:r="http://schemas.openxmlformats.org/officeDocument/2006/relationships" id="259" r:id="Re2d3899cd1424515"/>
    <p:sldId xmlns:r="http://schemas.openxmlformats.org/officeDocument/2006/relationships" id="260" r:id="R6d07be411b354e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13300f1d64c73" /><Relationship Type="http://schemas.openxmlformats.org/officeDocument/2006/relationships/slide" Target="/ppt/slides/slide1.xml" Id="R0827da595fac45dd" /><Relationship Type="http://schemas.openxmlformats.org/officeDocument/2006/relationships/slide" Target="/ppt/slides/slide2.xml" Id="R1335288ba40f4a11" /><Relationship Type="http://schemas.openxmlformats.org/officeDocument/2006/relationships/slide" Target="/ppt/slides/slide3.xml" Id="Ra564784b418c4a3c" /><Relationship Type="http://schemas.openxmlformats.org/officeDocument/2006/relationships/slide" Target="/ppt/slides/slide4.xml" Id="Re2d3899cd1424515" /><Relationship Type="http://schemas.openxmlformats.org/officeDocument/2006/relationships/slide" Target="/ppt/slides/slide5.xml" Id="R6d07be411b354e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0d3a60e6a4d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b33a3b4c34434" /><Relationship Type="http://schemas.openxmlformats.org/officeDocument/2006/relationships/theme" Target="/ppt/slideMasters/theme/theme1.xml" Id="Ra7a8ffd33d0044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b33a3b4c344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83acdfd0646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ef970eb8248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65ae67cc94f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3a57b80444a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8ee2f05b549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GAMBAK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GAMBAK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www.gambak.no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953 110 474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