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5ed24532c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07755cf674438"/>
  </p:sldMasterIdLst>
  <p:sldIdLst>
    <p:sldId xmlns:r="http://schemas.openxmlformats.org/officeDocument/2006/relationships" id="256" r:id="Rcd71557d95b04283"/>
    <p:sldId xmlns:r="http://schemas.openxmlformats.org/officeDocument/2006/relationships" id="257" r:id="R034f57d7ec70461e"/>
    <p:sldId xmlns:r="http://schemas.openxmlformats.org/officeDocument/2006/relationships" id="258" r:id="Rb6e1e01bed8f4590"/>
    <p:sldId xmlns:r="http://schemas.openxmlformats.org/officeDocument/2006/relationships" id="259" r:id="Rd4f419eb8fea445b"/>
    <p:sldId xmlns:r="http://schemas.openxmlformats.org/officeDocument/2006/relationships" id="260" r:id="R76355624d4cd427c"/>
    <p:sldId xmlns:r="http://schemas.openxmlformats.org/officeDocument/2006/relationships" id="261" r:id="R7f86e2b654834a94"/>
    <p:sldId xmlns:r="http://schemas.openxmlformats.org/officeDocument/2006/relationships" id="262" r:id="R76b55fa60fab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07755cf674438" /><Relationship Type="http://schemas.openxmlformats.org/officeDocument/2006/relationships/slide" Target="/ppt/slides/slide1.xml" Id="Rcd71557d95b04283" /><Relationship Type="http://schemas.openxmlformats.org/officeDocument/2006/relationships/slide" Target="/ppt/slides/slide2.xml" Id="R034f57d7ec70461e" /><Relationship Type="http://schemas.openxmlformats.org/officeDocument/2006/relationships/slide" Target="/ppt/slides/slide3.xml" Id="Rb6e1e01bed8f4590" /><Relationship Type="http://schemas.openxmlformats.org/officeDocument/2006/relationships/slide" Target="/ppt/slides/slide4.xml" Id="Rd4f419eb8fea445b" /><Relationship Type="http://schemas.openxmlformats.org/officeDocument/2006/relationships/slide" Target="/ppt/slides/slide5.xml" Id="R76355624d4cd427c" /><Relationship Type="http://schemas.openxmlformats.org/officeDocument/2006/relationships/slide" Target="/ppt/slides/slide6.xml" Id="R7f86e2b654834a94" /><Relationship Type="http://schemas.openxmlformats.org/officeDocument/2006/relationships/slide" Target="/ppt/slides/slide7.xml" Id="R76b55fa60fab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5df9e4f90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0a0a41254bd5" /><Relationship Type="http://schemas.openxmlformats.org/officeDocument/2006/relationships/theme" Target="/ppt/slideMasters/theme/theme1.xml" Id="R5dccbf89e0f9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e0a0a4125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656f8ae5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df4cea81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3ff60fe1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aa1d6b1f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fdcba236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8b7c7088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1539cd08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SØRGAARD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SØRGAARD EFTF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48 037 910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17 892 231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SØRGAARD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81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953 348 853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