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38c406b9fa4b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cfef6932654fcf"/>
  </p:sldMasterIdLst>
  <p:sldIdLst>
    <p:sldId xmlns:r="http://schemas.openxmlformats.org/officeDocument/2006/relationships" id="256" r:id="Rdf0c1f88752047ef"/>
    <p:sldId xmlns:r="http://schemas.openxmlformats.org/officeDocument/2006/relationships" id="257" r:id="R5371a0bcf25f4838"/>
    <p:sldId xmlns:r="http://schemas.openxmlformats.org/officeDocument/2006/relationships" id="258" r:id="R60b534436e094528"/>
    <p:sldId xmlns:r="http://schemas.openxmlformats.org/officeDocument/2006/relationships" id="259" r:id="Rfb8eb95350cf45dd"/>
    <p:sldId xmlns:r="http://schemas.openxmlformats.org/officeDocument/2006/relationships" id="260" r:id="Rd4cce8e7dc264f78"/>
    <p:sldId xmlns:r="http://schemas.openxmlformats.org/officeDocument/2006/relationships" id="261" r:id="Ra9b4d7fa49b844e0"/>
    <p:sldId xmlns:r="http://schemas.openxmlformats.org/officeDocument/2006/relationships" id="262" r:id="Rdf7d79b5175248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cfef6932654fcf" /><Relationship Type="http://schemas.openxmlformats.org/officeDocument/2006/relationships/slide" Target="/ppt/slides/slide1.xml" Id="Rdf0c1f88752047ef" /><Relationship Type="http://schemas.openxmlformats.org/officeDocument/2006/relationships/slide" Target="/ppt/slides/slide2.xml" Id="R5371a0bcf25f4838" /><Relationship Type="http://schemas.openxmlformats.org/officeDocument/2006/relationships/slide" Target="/ppt/slides/slide3.xml" Id="R60b534436e094528" /><Relationship Type="http://schemas.openxmlformats.org/officeDocument/2006/relationships/slide" Target="/ppt/slides/slide4.xml" Id="Rfb8eb95350cf45dd" /><Relationship Type="http://schemas.openxmlformats.org/officeDocument/2006/relationships/slide" Target="/ppt/slides/slide5.xml" Id="Rd4cce8e7dc264f78" /><Relationship Type="http://schemas.openxmlformats.org/officeDocument/2006/relationships/slide" Target="/ppt/slides/slide6.xml" Id="Ra9b4d7fa49b844e0" /><Relationship Type="http://schemas.openxmlformats.org/officeDocument/2006/relationships/slide" Target="/ppt/slides/slide7.xml" Id="Rdf7d79b5175248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1ad3ccd3cc46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04b5805a54d66" /><Relationship Type="http://schemas.openxmlformats.org/officeDocument/2006/relationships/theme" Target="/ppt/slideMasters/theme/theme1.xml" Id="R4e39c6d283b847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e04b5805a54d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5a2facdbb41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3a72311b749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e5ae668bb46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4a920fccc4d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61414f3fc4a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ad9ccbe6a43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867ef00af43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 ØKONOMI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−769 354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5 281 775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21 582 620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28 072 206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HANS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H0301, Sanden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3264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22233437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hans.erik.lie@online.no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953 374 730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