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509957969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51bc792da425a"/>
  </p:sldMasterIdLst>
  <p:sldIdLst>
    <p:sldId xmlns:r="http://schemas.openxmlformats.org/officeDocument/2006/relationships" id="256" r:id="R4c2ebc904ef54d44"/>
    <p:sldId xmlns:r="http://schemas.openxmlformats.org/officeDocument/2006/relationships" id="257" r:id="R1f25c9209ac944c5"/>
    <p:sldId xmlns:r="http://schemas.openxmlformats.org/officeDocument/2006/relationships" id="258" r:id="R9f62aff1f266481d"/>
    <p:sldId xmlns:r="http://schemas.openxmlformats.org/officeDocument/2006/relationships" id="259" r:id="R0d1b94ae887143d4"/>
    <p:sldId xmlns:r="http://schemas.openxmlformats.org/officeDocument/2006/relationships" id="260" r:id="R6e5be93160144491"/>
    <p:sldId xmlns:r="http://schemas.openxmlformats.org/officeDocument/2006/relationships" id="261" r:id="R7ca08257d2164459"/>
    <p:sldId xmlns:r="http://schemas.openxmlformats.org/officeDocument/2006/relationships" id="262" r:id="R938f781ed403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51bc792da425a" /><Relationship Type="http://schemas.openxmlformats.org/officeDocument/2006/relationships/slide" Target="/ppt/slides/slide1.xml" Id="R4c2ebc904ef54d44" /><Relationship Type="http://schemas.openxmlformats.org/officeDocument/2006/relationships/slide" Target="/ppt/slides/slide2.xml" Id="R1f25c9209ac944c5" /><Relationship Type="http://schemas.openxmlformats.org/officeDocument/2006/relationships/slide" Target="/ppt/slides/slide3.xml" Id="R9f62aff1f266481d" /><Relationship Type="http://schemas.openxmlformats.org/officeDocument/2006/relationships/slide" Target="/ppt/slides/slide4.xml" Id="R0d1b94ae887143d4" /><Relationship Type="http://schemas.openxmlformats.org/officeDocument/2006/relationships/slide" Target="/ppt/slides/slide5.xml" Id="R6e5be93160144491" /><Relationship Type="http://schemas.openxmlformats.org/officeDocument/2006/relationships/slide" Target="/ppt/slides/slide6.xml" Id="R7ca08257d2164459" /><Relationship Type="http://schemas.openxmlformats.org/officeDocument/2006/relationships/slide" Target="/ppt/slides/slide7.xml" Id="R938f781ed403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4acdf9b6c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d163e8b0a4b09" /><Relationship Type="http://schemas.openxmlformats.org/officeDocument/2006/relationships/theme" Target="/ppt/slideMasters/theme/theme1.xml" Id="R87ecc7c10ad2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d163e8b0a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c3a47763f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3feda202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7e8bed728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30b8fa721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68e1aa8c3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e1a25668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0698a516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CHRISTIAN BERGENE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CHRISTIAN BERGENE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30 153 452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33 268 084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CHRISTIAN BERGENE  –  95,1 %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 AIMEE BERGENE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92 40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ncb@nitrogas.net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953 525 992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