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5e974ed86f4b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076b382c5840e3"/>
  </p:sldMasterIdLst>
  <p:sldIdLst>
    <p:sldId xmlns:r="http://schemas.openxmlformats.org/officeDocument/2006/relationships" id="256" r:id="R8ddfbaeee3b54481"/>
    <p:sldId xmlns:r="http://schemas.openxmlformats.org/officeDocument/2006/relationships" id="257" r:id="Rf181944169024e48"/>
    <p:sldId xmlns:r="http://schemas.openxmlformats.org/officeDocument/2006/relationships" id="258" r:id="R42384f589ecd4cd3"/>
    <p:sldId xmlns:r="http://schemas.openxmlformats.org/officeDocument/2006/relationships" id="259" r:id="R5e8e29b8378e4617"/>
    <p:sldId xmlns:r="http://schemas.openxmlformats.org/officeDocument/2006/relationships" id="260" r:id="Rcfb515f448d1491f"/>
    <p:sldId xmlns:r="http://schemas.openxmlformats.org/officeDocument/2006/relationships" id="261" r:id="R207ad2cb1a834530"/>
    <p:sldId xmlns:r="http://schemas.openxmlformats.org/officeDocument/2006/relationships" id="262" r:id="R86e010ad2e3045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076b382c5840e3" /><Relationship Type="http://schemas.openxmlformats.org/officeDocument/2006/relationships/slide" Target="/ppt/slides/slide1.xml" Id="R8ddfbaeee3b54481" /><Relationship Type="http://schemas.openxmlformats.org/officeDocument/2006/relationships/slide" Target="/ppt/slides/slide2.xml" Id="Rf181944169024e48" /><Relationship Type="http://schemas.openxmlformats.org/officeDocument/2006/relationships/slide" Target="/ppt/slides/slide3.xml" Id="R42384f589ecd4cd3" /><Relationship Type="http://schemas.openxmlformats.org/officeDocument/2006/relationships/slide" Target="/ppt/slides/slide4.xml" Id="R5e8e29b8378e4617" /><Relationship Type="http://schemas.openxmlformats.org/officeDocument/2006/relationships/slide" Target="/ppt/slides/slide5.xml" Id="Rcfb515f448d1491f" /><Relationship Type="http://schemas.openxmlformats.org/officeDocument/2006/relationships/slide" Target="/ppt/slides/slide6.xml" Id="R207ad2cb1a834530" /><Relationship Type="http://schemas.openxmlformats.org/officeDocument/2006/relationships/slide" Target="/ppt/slides/slide7.xml" Id="R86e010ad2e3045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54d35a75494f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1c0263f1e4578" /><Relationship Type="http://schemas.openxmlformats.org/officeDocument/2006/relationships/theme" Target="/ppt/slideMasters/theme/theme1.xml" Id="R139d35d3b7e24a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71c0263f1e45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4c588ee6043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885175c0a43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a7a652f114d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3b52139164a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46de5027548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6c431e28e43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84a6ba14049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NESLIA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NESLIA HOLDING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375 438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1 444 147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1 636 726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BURAN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Neslia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petter.buran@amesto.no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953 567 210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