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d1610e0c6c43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c8e4b7d1c54724"/>
  </p:sldMasterIdLst>
  <p:sldIdLst>
    <p:sldId xmlns:r="http://schemas.openxmlformats.org/officeDocument/2006/relationships" id="256" r:id="Rddebd33741e7438d"/>
    <p:sldId xmlns:r="http://schemas.openxmlformats.org/officeDocument/2006/relationships" id="257" r:id="R8e1d6734aefe4891"/>
    <p:sldId xmlns:r="http://schemas.openxmlformats.org/officeDocument/2006/relationships" id="258" r:id="R029a6ed7fc7f4c5d"/>
    <p:sldId xmlns:r="http://schemas.openxmlformats.org/officeDocument/2006/relationships" id="259" r:id="Rab47448d98de4392"/>
    <p:sldId xmlns:r="http://schemas.openxmlformats.org/officeDocument/2006/relationships" id="260" r:id="R242d01b452964836"/>
    <p:sldId xmlns:r="http://schemas.openxmlformats.org/officeDocument/2006/relationships" id="261" r:id="R709610ae65444e95"/>
    <p:sldId xmlns:r="http://schemas.openxmlformats.org/officeDocument/2006/relationships" id="262" r:id="Rd3af815546fe44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c8e4b7d1c54724" /><Relationship Type="http://schemas.openxmlformats.org/officeDocument/2006/relationships/slide" Target="/ppt/slides/slide1.xml" Id="Rddebd33741e7438d" /><Relationship Type="http://schemas.openxmlformats.org/officeDocument/2006/relationships/slide" Target="/ppt/slides/slide2.xml" Id="R8e1d6734aefe4891" /><Relationship Type="http://schemas.openxmlformats.org/officeDocument/2006/relationships/slide" Target="/ppt/slides/slide3.xml" Id="R029a6ed7fc7f4c5d" /><Relationship Type="http://schemas.openxmlformats.org/officeDocument/2006/relationships/slide" Target="/ppt/slides/slide4.xml" Id="Rab47448d98de4392" /><Relationship Type="http://schemas.openxmlformats.org/officeDocument/2006/relationships/slide" Target="/ppt/slides/slide5.xml" Id="R242d01b452964836" /><Relationship Type="http://schemas.openxmlformats.org/officeDocument/2006/relationships/slide" Target="/ppt/slides/slide6.xml" Id="R709610ae65444e95" /><Relationship Type="http://schemas.openxmlformats.org/officeDocument/2006/relationships/slide" Target="/ppt/slides/slide7.xml" Id="Rd3af815546fe44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7c24823a924e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0949424104ca9" /><Relationship Type="http://schemas.openxmlformats.org/officeDocument/2006/relationships/theme" Target="/ppt/slideMasters/theme/theme1.xml" Id="R51ce82fb1b464b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90949424104c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99d4903c44b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2b576598641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8cf4dc3fb49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f5436c6e744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17e83975a45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79bc0537d43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7766458be48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TØNJUM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TØNJUM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TØNJUM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TØNJUM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TØNJUM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TØNJUM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230 937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−538 598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30 675 653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112 950 439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154 844 618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TØNJUM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 AIR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NOORDIX BV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TØNJUM FREDRIK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TØNJUM TRYGVE PETTER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TØNJUM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TØNJUM VERA MARIE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TØNJUM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Minde allé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20 80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erik@tonjum.no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953 833 360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TØNJUM INVEST AS</a:t>
            </a:r>
          </a:p>
        </p:txBody>
      </p:sp>
    </p:spTree>
  </p:cSld>
  <p:clrMapOvr>
    <a:masterClrMapping xmlns:a="http://schemas.openxmlformats.org/drawingml/2006/main"/>
  </p:clrMapOvr>
</p:sld>
</file>