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e315653a948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cfeac532704303"/>
  </p:sldMasterIdLst>
  <p:sldIdLst>
    <p:sldId xmlns:r="http://schemas.openxmlformats.org/officeDocument/2006/relationships" id="256" r:id="Rcc0dd8f364504a19"/>
    <p:sldId xmlns:r="http://schemas.openxmlformats.org/officeDocument/2006/relationships" id="257" r:id="Redcc2150dcbf4615"/>
    <p:sldId xmlns:r="http://schemas.openxmlformats.org/officeDocument/2006/relationships" id="258" r:id="R998221e1e5254bed"/>
    <p:sldId xmlns:r="http://schemas.openxmlformats.org/officeDocument/2006/relationships" id="259" r:id="R7881c30c2f55478f"/>
    <p:sldId xmlns:r="http://schemas.openxmlformats.org/officeDocument/2006/relationships" id="260" r:id="R84ef033de6234edf"/>
    <p:sldId xmlns:r="http://schemas.openxmlformats.org/officeDocument/2006/relationships" id="261" r:id="R0b2e37c46a5241ce"/>
    <p:sldId xmlns:r="http://schemas.openxmlformats.org/officeDocument/2006/relationships" id="262" r:id="Rbd1ec068ae4f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feac532704303" /><Relationship Type="http://schemas.openxmlformats.org/officeDocument/2006/relationships/slide" Target="/ppt/slides/slide1.xml" Id="Rcc0dd8f364504a19" /><Relationship Type="http://schemas.openxmlformats.org/officeDocument/2006/relationships/slide" Target="/ppt/slides/slide2.xml" Id="Redcc2150dcbf4615" /><Relationship Type="http://schemas.openxmlformats.org/officeDocument/2006/relationships/slide" Target="/ppt/slides/slide3.xml" Id="R998221e1e5254bed" /><Relationship Type="http://schemas.openxmlformats.org/officeDocument/2006/relationships/slide" Target="/ppt/slides/slide4.xml" Id="R7881c30c2f55478f" /><Relationship Type="http://schemas.openxmlformats.org/officeDocument/2006/relationships/slide" Target="/ppt/slides/slide5.xml" Id="R84ef033de6234edf" /><Relationship Type="http://schemas.openxmlformats.org/officeDocument/2006/relationships/slide" Target="/ppt/slides/slide6.xml" Id="R0b2e37c46a5241ce" /><Relationship Type="http://schemas.openxmlformats.org/officeDocument/2006/relationships/slide" Target="/ppt/slides/slide7.xml" Id="Rbd1ec068ae4f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4824ca1ef4f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3f99f0bee4071" /><Relationship Type="http://schemas.openxmlformats.org/officeDocument/2006/relationships/theme" Target="/ppt/slideMasters/theme/theme1.xml" Id="R52fe065203f647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73f99f0bee40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61a5520b44a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66f9d528248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33f1d3b8840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7d561370e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d07575414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1fd3d4d9d41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9a88f20cf4b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EGGEDAL HANDELSLAG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EGGEDAL HANDELSLAG AS ble etablert [år] og holder til i 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11 869 843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−1 045 177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13 763 342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26 693 403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 BERGLIOT HAUGEN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STEEN KOLBJØRNSRUD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LARSEN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GRØNHOVD BJØRNSRUD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RINGEREIDE WIDDING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ANINE ECKHOFF ISING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Eggedalsveien 1500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3359 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71 46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senterleder@eggedalhandelslag.no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954 023 605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