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5bde78d339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eff36876c84f1b"/>
  </p:sldMasterIdLst>
  <p:sldIdLst>
    <p:sldId xmlns:r="http://schemas.openxmlformats.org/officeDocument/2006/relationships" id="256" r:id="Rdd065525b2a04d5e"/>
    <p:sldId xmlns:r="http://schemas.openxmlformats.org/officeDocument/2006/relationships" id="257" r:id="R300974a0bdcc472e"/>
    <p:sldId xmlns:r="http://schemas.openxmlformats.org/officeDocument/2006/relationships" id="258" r:id="Rbc6d0fee43084093"/>
    <p:sldId xmlns:r="http://schemas.openxmlformats.org/officeDocument/2006/relationships" id="259" r:id="Rdc4a47535e114b99"/>
    <p:sldId xmlns:r="http://schemas.openxmlformats.org/officeDocument/2006/relationships" id="260" r:id="R6bb65e4e22c54195"/>
    <p:sldId xmlns:r="http://schemas.openxmlformats.org/officeDocument/2006/relationships" id="261" r:id="R52fc86d58eef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ff36876c84f1b" /><Relationship Type="http://schemas.openxmlformats.org/officeDocument/2006/relationships/slide" Target="/ppt/slides/slide1.xml" Id="Rdd065525b2a04d5e" /><Relationship Type="http://schemas.openxmlformats.org/officeDocument/2006/relationships/slide" Target="/ppt/slides/slide2.xml" Id="R300974a0bdcc472e" /><Relationship Type="http://schemas.openxmlformats.org/officeDocument/2006/relationships/slide" Target="/ppt/slides/slide3.xml" Id="Rbc6d0fee43084093" /><Relationship Type="http://schemas.openxmlformats.org/officeDocument/2006/relationships/slide" Target="/ppt/slides/slide4.xml" Id="Rdc4a47535e114b99" /><Relationship Type="http://schemas.openxmlformats.org/officeDocument/2006/relationships/slide" Target="/ppt/slides/slide5.xml" Id="R6bb65e4e22c54195" /><Relationship Type="http://schemas.openxmlformats.org/officeDocument/2006/relationships/slide" Target="/ppt/slides/slide6.xml" Id="R52fc86d58eef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d7f2c51bc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ead12afbc420e" /><Relationship Type="http://schemas.openxmlformats.org/officeDocument/2006/relationships/theme" Target="/ppt/slideMasters/theme/theme1.xml" Id="R0b8c44f68f7148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eead12afbc42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7f30d6f6c46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61e5ecc2241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37739278447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c3e594f1e4a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ab84733b141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bac5818754d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NAVIGATØRENE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NAVIGATØRENE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−560 476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30 127 555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31 303 888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Munchs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15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post@navigatorene.no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www.navigatorene.no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954 386 481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NAVIGATØRENE NORGE</a:t>
            </a:r>
          </a:p>
        </p:txBody>
      </p:sp>
    </p:spTree>
  </p:cSld>
  <p:clrMapOvr>
    <a:masterClrMapping xmlns:a="http://schemas.openxmlformats.org/drawingml/2006/main"/>
  </p:clrMapOvr>
</p:sld>
</file>