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783d5f4a3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706000fa114867"/>
  </p:sldMasterIdLst>
  <p:sldIdLst>
    <p:sldId xmlns:r="http://schemas.openxmlformats.org/officeDocument/2006/relationships" id="256" r:id="Rcc1f3de665f04f04"/>
    <p:sldId xmlns:r="http://schemas.openxmlformats.org/officeDocument/2006/relationships" id="257" r:id="Ra41758ca009e474a"/>
    <p:sldId xmlns:r="http://schemas.openxmlformats.org/officeDocument/2006/relationships" id="258" r:id="Rce6d3a310ad640ba"/>
    <p:sldId xmlns:r="http://schemas.openxmlformats.org/officeDocument/2006/relationships" id="259" r:id="Rbef1a9a956f44ff0"/>
    <p:sldId xmlns:r="http://schemas.openxmlformats.org/officeDocument/2006/relationships" id="260" r:id="R6f121bfac7ab48da"/>
    <p:sldId xmlns:r="http://schemas.openxmlformats.org/officeDocument/2006/relationships" id="261" r:id="Rcacddaab04d7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06000fa114867" /><Relationship Type="http://schemas.openxmlformats.org/officeDocument/2006/relationships/slide" Target="/ppt/slides/slide1.xml" Id="Rcc1f3de665f04f04" /><Relationship Type="http://schemas.openxmlformats.org/officeDocument/2006/relationships/slide" Target="/ppt/slides/slide2.xml" Id="Ra41758ca009e474a" /><Relationship Type="http://schemas.openxmlformats.org/officeDocument/2006/relationships/slide" Target="/ppt/slides/slide3.xml" Id="Rce6d3a310ad640ba" /><Relationship Type="http://schemas.openxmlformats.org/officeDocument/2006/relationships/slide" Target="/ppt/slides/slide4.xml" Id="Rbef1a9a956f44ff0" /><Relationship Type="http://schemas.openxmlformats.org/officeDocument/2006/relationships/slide" Target="/ppt/slides/slide5.xml" Id="R6f121bfac7ab48da" /><Relationship Type="http://schemas.openxmlformats.org/officeDocument/2006/relationships/slide" Target="/ppt/slides/slide6.xml" Id="Rcacddaab04d7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91033ddd1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983997bef4f82" /><Relationship Type="http://schemas.openxmlformats.org/officeDocument/2006/relationships/theme" Target="/ppt/slideMasters/theme/theme1.xml" Id="Rfdea31d74840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983997bef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0d9f29fc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fa66a83f1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7e404b492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e7415131b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fd2e47782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c04f27542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BRANDBU OG TINGELSTAD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BRANDBU OG TINGELSTAD ALMENNING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59 431 615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35 430 747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215 591 528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228 929 028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Storlinna 122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64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954 575 152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