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e61b960274f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b1106dab041df"/>
  </p:sldMasterIdLst>
  <p:sldIdLst>
    <p:sldId xmlns:r="http://schemas.openxmlformats.org/officeDocument/2006/relationships" id="256" r:id="R288f539004f04a01"/>
    <p:sldId xmlns:r="http://schemas.openxmlformats.org/officeDocument/2006/relationships" id="257" r:id="R4de766b30859484b"/>
    <p:sldId xmlns:r="http://schemas.openxmlformats.org/officeDocument/2006/relationships" id="258" r:id="R9399660b687248ec"/>
    <p:sldId xmlns:r="http://schemas.openxmlformats.org/officeDocument/2006/relationships" id="259" r:id="Rbbdf68b5619948b2"/>
    <p:sldId xmlns:r="http://schemas.openxmlformats.org/officeDocument/2006/relationships" id="260" r:id="R3ff1abfd4ecf4a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b1106dab041df" /><Relationship Type="http://schemas.openxmlformats.org/officeDocument/2006/relationships/slide" Target="/ppt/slides/slide1.xml" Id="R288f539004f04a01" /><Relationship Type="http://schemas.openxmlformats.org/officeDocument/2006/relationships/slide" Target="/ppt/slides/slide2.xml" Id="R4de766b30859484b" /><Relationship Type="http://schemas.openxmlformats.org/officeDocument/2006/relationships/slide" Target="/ppt/slides/slide3.xml" Id="R9399660b687248ec" /><Relationship Type="http://schemas.openxmlformats.org/officeDocument/2006/relationships/slide" Target="/ppt/slides/slide4.xml" Id="Rbbdf68b5619948b2" /><Relationship Type="http://schemas.openxmlformats.org/officeDocument/2006/relationships/slide" Target="/ppt/slides/slide5.xml" Id="R3ff1abfd4ecf4a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dba97ac4a4b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b4493cb8e4486" /><Relationship Type="http://schemas.openxmlformats.org/officeDocument/2006/relationships/theme" Target="/ppt/slideMasters/theme/theme1.xml" Id="R1aa9d0a6e7dc41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db4493cb8e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8dd3b039740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108ad74b341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7fd6758e0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e5ee61e2a4c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9017c2d8141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EIKER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EIKER KOMMUNE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25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post@ovre-eiker.kommune.no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www.ovre-eiker.kommune.no/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954 597 482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