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c7886eab0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3bed3414a4a74"/>
  </p:sldMasterIdLst>
  <p:sldIdLst>
    <p:sldId xmlns:r="http://schemas.openxmlformats.org/officeDocument/2006/relationships" id="256" r:id="Ree9519d83eea4246"/>
    <p:sldId xmlns:r="http://schemas.openxmlformats.org/officeDocument/2006/relationships" id="257" r:id="R3b419028a4bc4956"/>
    <p:sldId xmlns:r="http://schemas.openxmlformats.org/officeDocument/2006/relationships" id="258" r:id="R77d39872e02e4880"/>
    <p:sldId xmlns:r="http://schemas.openxmlformats.org/officeDocument/2006/relationships" id="259" r:id="R3f814e95f46648f8"/>
    <p:sldId xmlns:r="http://schemas.openxmlformats.org/officeDocument/2006/relationships" id="260" r:id="Re5ac715f256742df"/>
    <p:sldId xmlns:r="http://schemas.openxmlformats.org/officeDocument/2006/relationships" id="261" r:id="R78d235dbfb61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3bed3414a4a74" /><Relationship Type="http://schemas.openxmlformats.org/officeDocument/2006/relationships/slide" Target="/ppt/slides/slide1.xml" Id="Ree9519d83eea4246" /><Relationship Type="http://schemas.openxmlformats.org/officeDocument/2006/relationships/slide" Target="/ppt/slides/slide2.xml" Id="R3b419028a4bc4956" /><Relationship Type="http://schemas.openxmlformats.org/officeDocument/2006/relationships/slide" Target="/ppt/slides/slide3.xml" Id="R77d39872e02e4880" /><Relationship Type="http://schemas.openxmlformats.org/officeDocument/2006/relationships/slide" Target="/ppt/slides/slide4.xml" Id="R3f814e95f46648f8" /><Relationship Type="http://schemas.openxmlformats.org/officeDocument/2006/relationships/slide" Target="/ppt/slides/slide5.xml" Id="Re5ac715f256742df" /><Relationship Type="http://schemas.openxmlformats.org/officeDocument/2006/relationships/slide" Target="/ppt/slides/slide6.xml" Id="R78d235dbfb61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c0b3147f3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f094a4c4e4066" /><Relationship Type="http://schemas.openxmlformats.org/officeDocument/2006/relationships/theme" Target="/ppt/slideMasters/theme/theme1.xml" Id="Ra389171653e4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f094a4c4e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31b098590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3718c985b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b0a55349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94c8716d641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337e75a4c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d661130e1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