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efbae5579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7bcecc459441a"/>
  </p:sldMasterIdLst>
  <p:sldIdLst>
    <p:sldId xmlns:r="http://schemas.openxmlformats.org/officeDocument/2006/relationships" id="256" r:id="Rd97608123a014c57"/>
    <p:sldId xmlns:r="http://schemas.openxmlformats.org/officeDocument/2006/relationships" id="257" r:id="R83a7a1b5afef4a68"/>
    <p:sldId xmlns:r="http://schemas.openxmlformats.org/officeDocument/2006/relationships" id="258" r:id="R610aebcb9c344e9c"/>
    <p:sldId xmlns:r="http://schemas.openxmlformats.org/officeDocument/2006/relationships" id="259" r:id="Re234afa3e88c408f"/>
    <p:sldId xmlns:r="http://schemas.openxmlformats.org/officeDocument/2006/relationships" id="260" r:id="Ree54d2ca7324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7bcecc459441a" /><Relationship Type="http://schemas.openxmlformats.org/officeDocument/2006/relationships/slide" Target="/ppt/slides/slide1.xml" Id="Rd97608123a014c57" /><Relationship Type="http://schemas.openxmlformats.org/officeDocument/2006/relationships/slide" Target="/ppt/slides/slide2.xml" Id="R83a7a1b5afef4a68" /><Relationship Type="http://schemas.openxmlformats.org/officeDocument/2006/relationships/slide" Target="/ppt/slides/slide3.xml" Id="R610aebcb9c344e9c" /><Relationship Type="http://schemas.openxmlformats.org/officeDocument/2006/relationships/slide" Target="/ppt/slides/slide4.xml" Id="Re234afa3e88c408f" /><Relationship Type="http://schemas.openxmlformats.org/officeDocument/2006/relationships/slide" Target="/ppt/slides/slide5.xml" Id="Ree54d2ca7324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a87920acd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887352c741fb" /><Relationship Type="http://schemas.openxmlformats.org/officeDocument/2006/relationships/theme" Target="/ppt/slideMasters/theme/theme1.xml" Id="R38f00c2852a5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b887352c7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2dd3bcfa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bcd4f585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70d0c5b2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3749a48da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e81c37fa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