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56722a8ff348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f79ea152fd4a8c"/>
  </p:sldMasterIdLst>
  <p:sldIdLst>
    <p:sldId xmlns:r="http://schemas.openxmlformats.org/officeDocument/2006/relationships" id="256" r:id="Rb8ca345cf2a04c60"/>
    <p:sldId xmlns:r="http://schemas.openxmlformats.org/officeDocument/2006/relationships" id="257" r:id="Raad5ad394a3f4eb2"/>
    <p:sldId xmlns:r="http://schemas.openxmlformats.org/officeDocument/2006/relationships" id="258" r:id="Rdb86e356c3bf47be"/>
    <p:sldId xmlns:r="http://schemas.openxmlformats.org/officeDocument/2006/relationships" id="259" r:id="R786a2bc23ba840ff"/>
    <p:sldId xmlns:r="http://schemas.openxmlformats.org/officeDocument/2006/relationships" id="260" r:id="Rb57d1b153d9546d0"/>
    <p:sldId xmlns:r="http://schemas.openxmlformats.org/officeDocument/2006/relationships" id="261" r:id="R7bbd0f95227b4e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f79ea152fd4a8c" /><Relationship Type="http://schemas.openxmlformats.org/officeDocument/2006/relationships/slide" Target="/ppt/slides/slide1.xml" Id="Rb8ca345cf2a04c60" /><Relationship Type="http://schemas.openxmlformats.org/officeDocument/2006/relationships/slide" Target="/ppt/slides/slide2.xml" Id="Raad5ad394a3f4eb2" /><Relationship Type="http://schemas.openxmlformats.org/officeDocument/2006/relationships/slide" Target="/ppt/slides/slide3.xml" Id="Rdb86e356c3bf47be" /><Relationship Type="http://schemas.openxmlformats.org/officeDocument/2006/relationships/slide" Target="/ppt/slides/slide4.xml" Id="R786a2bc23ba840ff" /><Relationship Type="http://schemas.openxmlformats.org/officeDocument/2006/relationships/slide" Target="/ppt/slides/slide5.xml" Id="Rb57d1b153d9546d0" /><Relationship Type="http://schemas.openxmlformats.org/officeDocument/2006/relationships/slide" Target="/ppt/slides/slide6.xml" Id="R7bbd0f95227b4e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bae098865e42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eec5637ee4278" /><Relationship Type="http://schemas.openxmlformats.org/officeDocument/2006/relationships/theme" Target="/ppt/slideMasters/theme/theme1.xml" Id="R3efe8d807bd846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3eec5637ee42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12c38030e44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0148aa9af41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9055dda1044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2229259a842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3a0e8124e40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4177a13e045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NORGES SPEIDERFORBUND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SPEIDERFORBUND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NORGES SPEIDERFORBUND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SPEIDERFORBUND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SPEIDERFORBUND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SPEIDERFORBUND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88 131 183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474 280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452 587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63 669 435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84 485 262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SPEIDERFORBUND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Olavs gate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99 22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nsf@speiding.no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www.speiding.no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954 877 841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SPEIDERFORBUND</a:t>
            </a:r>
          </a:p>
        </p:txBody>
      </p:sp>
    </p:spTree>
  </p:cSld>
  <p:clrMapOvr>
    <a:masterClrMapping xmlns:a="http://schemas.openxmlformats.org/drawingml/2006/main"/>
  </p:clrMapOvr>
</p:sld>
</file>