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f153d5189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3d0bbbcc0420d"/>
  </p:sldMasterIdLst>
  <p:sldIdLst>
    <p:sldId xmlns:r="http://schemas.openxmlformats.org/officeDocument/2006/relationships" id="256" r:id="Rc58b835d00f14919"/>
    <p:sldId xmlns:r="http://schemas.openxmlformats.org/officeDocument/2006/relationships" id="257" r:id="Re9facd6fbe3841de"/>
    <p:sldId xmlns:r="http://schemas.openxmlformats.org/officeDocument/2006/relationships" id="258" r:id="Rdb40323902234ef1"/>
    <p:sldId xmlns:r="http://schemas.openxmlformats.org/officeDocument/2006/relationships" id="259" r:id="R958237927f3b4a80"/>
    <p:sldId xmlns:r="http://schemas.openxmlformats.org/officeDocument/2006/relationships" id="260" r:id="Rf75a2ecca0464c40"/>
    <p:sldId xmlns:r="http://schemas.openxmlformats.org/officeDocument/2006/relationships" id="261" r:id="Rf9b9ad253dbd4b95"/>
    <p:sldId xmlns:r="http://schemas.openxmlformats.org/officeDocument/2006/relationships" id="262" r:id="R13a46751eb50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3d0bbbcc0420d" /><Relationship Type="http://schemas.openxmlformats.org/officeDocument/2006/relationships/slide" Target="/ppt/slides/slide1.xml" Id="Rc58b835d00f14919" /><Relationship Type="http://schemas.openxmlformats.org/officeDocument/2006/relationships/slide" Target="/ppt/slides/slide2.xml" Id="Re9facd6fbe3841de" /><Relationship Type="http://schemas.openxmlformats.org/officeDocument/2006/relationships/slide" Target="/ppt/slides/slide3.xml" Id="Rdb40323902234ef1" /><Relationship Type="http://schemas.openxmlformats.org/officeDocument/2006/relationships/slide" Target="/ppt/slides/slide4.xml" Id="R958237927f3b4a80" /><Relationship Type="http://schemas.openxmlformats.org/officeDocument/2006/relationships/slide" Target="/ppt/slides/slide5.xml" Id="Rf75a2ecca0464c40" /><Relationship Type="http://schemas.openxmlformats.org/officeDocument/2006/relationships/slide" Target="/ppt/slides/slide6.xml" Id="Rf9b9ad253dbd4b95" /><Relationship Type="http://schemas.openxmlformats.org/officeDocument/2006/relationships/slide" Target="/ppt/slides/slide7.xml" Id="R13a46751eb50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b7f12b27b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05a8476904054" /><Relationship Type="http://schemas.openxmlformats.org/officeDocument/2006/relationships/theme" Target="/ppt/slideMasters/theme/theme1.xml" Id="R030574a5ed7c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05a847690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c1ed14875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a9e7c6a79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9daceb022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f893f22f447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14107a7e7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87ca41f7c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648c07eb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 TROLI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 TROLI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 TROLI &amp; SØNN AS ble etablert [år] og holder til i Tollå.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 TROLI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 TROLI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 TROLI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8 194 659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−534 533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2 465 256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 TROLI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TORFINN ANDRÉ TROLI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MARGARETH CATRIN TROLI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HEGGLUND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RAGNHILD JOHANNESSEN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 TROLI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Beiarveien 1036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8114 Tollå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56 87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954 923 452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 TROLI &amp; SØNN AS</a:t>
            </a:r>
          </a:p>
        </p:txBody>
      </p:sp>
    </p:spTree>
  </p:cSld>
  <p:clrMapOvr>
    <a:masterClrMapping xmlns:a="http://schemas.openxmlformats.org/drawingml/2006/main"/>
  </p:clrMapOvr>
</p:sld>
</file>