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7a581cb014f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290ca6fc94ea5"/>
  </p:sldMasterIdLst>
  <p:sldIdLst>
    <p:sldId xmlns:r="http://schemas.openxmlformats.org/officeDocument/2006/relationships" id="256" r:id="R1c0c2db868f14283"/>
    <p:sldId xmlns:r="http://schemas.openxmlformats.org/officeDocument/2006/relationships" id="257" r:id="Raa3a2b9126564a00"/>
    <p:sldId xmlns:r="http://schemas.openxmlformats.org/officeDocument/2006/relationships" id="258" r:id="R821d22ae19d74cf2"/>
    <p:sldId xmlns:r="http://schemas.openxmlformats.org/officeDocument/2006/relationships" id="259" r:id="Rb7eb7149245a4550"/>
    <p:sldId xmlns:r="http://schemas.openxmlformats.org/officeDocument/2006/relationships" id="260" r:id="Rf8e7d6278d634c16"/>
    <p:sldId xmlns:r="http://schemas.openxmlformats.org/officeDocument/2006/relationships" id="261" r:id="R7ec0f40e5aff47ba"/>
    <p:sldId xmlns:r="http://schemas.openxmlformats.org/officeDocument/2006/relationships" id="262" r:id="R9d6eb913f8be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290ca6fc94ea5" /><Relationship Type="http://schemas.openxmlformats.org/officeDocument/2006/relationships/slide" Target="/ppt/slides/slide1.xml" Id="R1c0c2db868f14283" /><Relationship Type="http://schemas.openxmlformats.org/officeDocument/2006/relationships/slide" Target="/ppt/slides/slide2.xml" Id="Raa3a2b9126564a00" /><Relationship Type="http://schemas.openxmlformats.org/officeDocument/2006/relationships/slide" Target="/ppt/slides/slide3.xml" Id="R821d22ae19d74cf2" /><Relationship Type="http://schemas.openxmlformats.org/officeDocument/2006/relationships/slide" Target="/ppt/slides/slide4.xml" Id="Rb7eb7149245a4550" /><Relationship Type="http://schemas.openxmlformats.org/officeDocument/2006/relationships/slide" Target="/ppt/slides/slide5.xml" Id="Rf8e7d6278d634c16" /><Relationship Type="http://schemas.openxmlformats.org/officeDocument/2006/relationships/slide" Target="/ppt/slides/slide6.xml" Id="R7ec0f40e5aff47ba" /><Relationship Type="http://schemas.openxmlformats.org/officeDocument/2006/relationships/slide" Target="/ppt/slides/slide7.xml" Id="R9d6eb913f8be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cd3367457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1775cd06f49fd" /><Relationship Type="http://schemas.openxmlformats.org/officeDocument/2006/relationships/theme" Target="/ppt/slideMasters/theme/theme1.xml" Id="Re947fa31174c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01775cd06f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60bbe4c94b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165e520834b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165d99a6d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4c22fa365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a48d6732e41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86701c4b841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54ce8d3f640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955 010 566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