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a647b5bdc4d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840c494a34845"/>
  </p:sldMasterIdLst>
  <p:sldIdLst>
    <p:sldId xmlns:r="http://schemas.openxmlformats.org/officeDocument/2006/relationships" id="256" r:id="Ra96e03bbb875426d"/>
    <p:sldId xmlns:r="http://schemas.openxmlformats.org/officeDocument/2006/relationships" id="257" r:id="Reb7cd2e0b3aa4ab8"/>
    <p:sldId xmlns:r="http://schemas.openxmlformats.org/officeDocument/2006/relationships" id="258" r:id="Rcab6fa47aff24232"/>
    <p:sldId xmlns:r="http://schemas.openxmlformats.org/officeDocument/2006/relationships" id="259" r:id="R134e8a412b54497e"/>
    <p:sldId xmlns:r="http://schemas.openxmlformats.org/officeDocument/2006/relationships" id="260" r:id="Rdf7fa718a08c409e"/>
    <p:sldId xmlns:r="http://schemas.openxmlformats.org/officeDocument/2006/relationships" id="261" r:id="Rdd2309db21a44a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840c494a34845" /><Relationship Type="http://schemas.openxmlformats.org/officeDocument/2006/relationships/slide" Target="/ppt/slides/slide1.xml" Id="Ra96e03bbb875426d" /><Relationship Type="http://schemas.openxmlformats.org/officeDocument/2006/relationships/slide" Target="/ppt/slides/slide2.xml" Id="Reb7cd2e0b3aa4ab8" /><Relationship Type="http://schemas.openxmlformats.org/officeDocument/2006/relationships/slide" Target="/ppt/slides/slide3.xml" Id="Rcab6fa47aff24232" /><Relationship Type="http://schemas.openxmlformats.org/officeDocument/2006/relationships/slide" Target="/ppt/slides/slide4.xml" Id="R134e8a412b54497e" /><Relationship Type="http://schemas.openxmlformats.org/officeDocument/2006/relationships/slide" Target="/ppt/slides/slide5.xml" Id="Rdf7fa718a08c409e" /><Relationship Type="http://schemas.openxmlformats.org/officeDocument/2006/relationships/slide" Target="/ppt/slides/slide6.xml" Id="Rdd2309db21a44a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ae2e66c68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cc6ce40724159" /><Relationship Type="http://schemas.openxmlformats.org/officeDocument/2006/relationships/theme" Target="/ppt/slideMasters/theme/theme1.xml" Id="Rc91a463cb43c4d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cc6ce407241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73e71fa4a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0d2496801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cb93816ef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4cded21264f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94404d520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dc9fe3a68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INDREMISJONSFORBUNDET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26 516 322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90 469 284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116 925 621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imf@imf.no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955 043 901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INDREMISJONSFORBUNDET</a:t>
            </a:r>
          </a:p>
        </p:txBody>
      </p:sp>
    </p:spTree>
  </p:cSld>
  <p:clrMapOvr>
    <a:masterClrMapping xmlns:a="http://schemas.openxmlformats.org/drawingml/2006/main"/>
  </p:clrMapOvr>
</p:sld>
</file>