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55e56414ae42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51ffa5d0b64dd1"/>
  </p:sldMasterIdLst>
  <p:sldIdLst>
    <p:sldId xmlns:r="http://schemas.openxmlformats.org/officeDocument/2006/relationships" id="256" r:id="R1e3b65a092324699"/>
    <p:sldId xmlns:r="http://schemas.openxmlformats.org/officeDocument/2006/relationships" id="257" r:id="R374b435d80ef4112"/>
    <p:sldId xmlns:r="http://schemas.openxmlformats.org/officeDocument/2006/relationships" id="258" r:id="Rc035e3da902b4d9a"/>
    <p:sldId xmlns:r="http://schemas.openxmlformats.org/officeDocument/2006/relationships" id="259" r:id="R6a8f8fec1aa64b42"/>
    <p:sldId xmlns:r="http://schemas.openxmlformats.org/officeDocument/2006/relationships" id="260" r:id="R557e23eac61b43c6"/>
    <p:sldId xmlns:r="http://schemas.openxmlformats.org/officeDocument/2006/relationships" id="261" r:id="R9b3c4db5fcc844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51ffa5d0b64dd1" /><Relationship Type="http://schemas.openxmlformats.org/officeDocument/2006/relationships/slide" Target="/ppt/slides/slide1.xml" Id="R1e3b65a092324699" /><Relationship Type="http://schemas.openxmlformats.org/officeDocument/2006/relationships/slide" Target="/ppt/slides/slide2.xml" Id="R374b435d80ef4112" /><Relationship Type="http://schemas.openxmlformats.org/officeDocument/2006/relationships/slide" Target="/ppt/slides/slide3.xml" Id="Rc035e3da902b4d9a" /><Relationship Type="http://schemas.openxmlformats.org/officeDocument/2006/relationships/slide" Target="/ppt/slides/slide4.xml" Id="R6a8f8fec1aa64b42" /><Relationship Type="http://schemas.openxmlformats.org/officeDocument/2006/relationships/slide" Target="/ppt/slides/slide5.xml" Id="R557e23eac61b43c6" /><Relationship Type="http://schemas.openxmlformats.org/officeDocument/2006/relationships/slide" Target="/ppt/slides/slide6.xml" Id="R9b3c4db5fcc844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560a07b0ba46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f74abd9b1491a" /><Relationship Type="http://schemas.openxmlformats.org/officeDocument/2006/relationships/theme" Target="/ppt/slideMasters/theme/theme1.xml" Id="R99e4b920660147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cf74abd9b149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07fadda61a42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21aaa6b92b436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5f3c1af80846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1bae91dbcb466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577a94108448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0573e65cca49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SYKEHUSPERSONALETS VELFERDSLAG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SYKEHUSPERSONALETS VELFERDSLAG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SYKEHUSPERSONALETS VELFERDSLAG SA ble etablert [år] og holder til i Lørenskog.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SYKEHUSPERSONALETS VELFERDSLAG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SYKEHUSPERSONALETS VELFERDSLAG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SYKEHUSPERSONALETS VELFERDSLAG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4 145 407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−157 653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3 013 311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50 611 100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51 879 376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SYKEHUSPERSONALETS VELFERDSLAG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Akershus Universitetssykehus HF, Sykehusveien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1474 Lørenskog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96 86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eysteinn.hilmarsson@ahus.no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955 131 851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SYKEHUSPERSONALETS VELFERDSLAG SA</a:t>
            </a:r>
          </a:p>
        </p:txBody>
      </p:sp>
    </p:spTree>
  </p:cSld>
  <p:clrMapOvr>
    <a:masterClrMapping xmlns:a="http://schemas.openxmlformats.org/drawingml/2006/main"/>
  </p:clrMapOvr>
</p:sld>
</file>