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222512a6334e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2db5de6f9447d1"/>
  </p:sldMasterIdLst>
  <p:sldIdLst>
    <p:sldId xmlns:r="http://schemas.openxmlformats.org/officeDocument/2006/relationships" id="256" r:id="R165c7a8ebef64fb6"/>
    <p:sldId xmlns:r="http://schemas.openxmlformats.org/officeDocument/2006/relationships" id="257" r:id="Raf6a64c657fb48ce"/>
    <p:sldId xmlns:r="http://schemas.openxmlformats.org/officeDocument/2006/relationships" id="258" r:id="R86f66aba1fb04012"/>
    <p:sldId xmlns:r="http://schemas.openxmlformats.org/officeDocument/2006/relationships" id="259" r:id="R58d4e833a1a447f2"/>
    <p:sldId xmlns:r="http://schemas.openxmlformats.org/officeDocument/2006/relationships" id="260" r:id="Rd3df9514ea3f492f"/>
    <p:sldId xmlns:r="http://schemas.openxmlformats.org/officeDocument/2006/relationships" id="261" r:id="Rdd2cf5cb16e94981"/>
    <p:sldId xmlns:r="http://schemas.openxmlformats.org/officeDocument/2006/relationships" id="262" r:id="Re7e6a0056b0a4d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db5de6f9447d1" /><Relationship Type="http://schemas.openxmlformats.org/officeDocument/2006/relationships/slide" Target="/ppt/slides/slide1.xml" Id="R165c7a8ebef64fb6" /><Relationship Type="http://schemas.openxmlformats.org/officeDocument/2006/relationships/slide" Target="/ppt/slides/slide2.xml" Id="Raf6a64c657fb48ce" /><Relationship Type="http://schemas.openxmlformats.org/officeDocument/2006/relationships/slide" Target="/ppt/slides/slide3.xml" Id="R86f66aba1fb04012" /><Relationship Type="http://schemas.openxmlformats.org/officeDocument/2006/relationships/slide" Target="/ppt/slides/slide4.xml" Id="R58d4e833a1a447f2" /><Relationship Type="http://schemas.openxmlformats.org/officeDocument/2006/relationships/slide" Target="/ppt/slides/slide5.xml" Id="Rd3df9514ea3f492f" /><Relationship Type="http://schemas.openxmlformats.org/officeDocument/2006/relationships/slide" Target="/ppt/slides/slide6.xml" Id="Rdd2cf5cb16e94981" /><Relationship Type="http://schemas.openxmlformats.org/officeDocument/2006/relationships/slide" Target="/ppt/slides/slide7.xml" Id="Re7e6a0056b0a4d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e844e363245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e55889ab546da" /><Relationship Type="http://schemas.openxmlformats.org/officeDocument/2006/relationships/theme" Target="/ppt/slideMasters/theme/theme1.xml" Id="Rf1d0528d33ad4f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de55889ab546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79d58c91f46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63ce45c40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3c984dbff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ec7a52a1e45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3bb98220c40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9989154fa48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1aa4421c749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SKOGHØY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SKOGHØY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5 619 565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5 278 873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−36 374 257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859 277 016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969 311 790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ENDRESON ANDERS  –  96,4 %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ENDRESON THORUNN G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955 503 325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