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45f60d7e0843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41a282c40d4618"/>
  </p:sldMasterIdLst>
  <p:sldIdLst>
    <p:sldId xmlns:r="http://schemas.openxmlformats.org/officeDocument/2006/relationships" id="256" r:id="Rfc2aee6742d64e00"/>
    <p:sldId xmlns:r="http://schemas.openxmlformats.org/officeDocument/2006/relationships" id="257" r:id="R8b071ce811ce43d1"/>
    <p:sldId xmlns:r="http://schemas.openxmlformats.org/officeDocument/2006/relationships" id="258" r:id="Re0fe3b21bab648b7"/>
    <p:sldId xmlns:r="http://schemas.openxmlformats.org/officeDocument/2006/relationships" id="259" r:id="Raf4fdfb819ca4795"/>
    <p:sldId xmlns:r="http://schemas.openxmlformats.org/officeDocument/2006/relationships" id="260" r:id="Ra4af32295e4e42d8"/>
    <p:sldId xmlns:r="http://schemas.openxmlformats.org/officeDocument/2006/relationships" id="261" r:id="Rd86361de21534f65"/>
    <p:sldId xmlns:r="http://schemas.openxmlformats.org/officeDocument/2006/relationships" id="262" r:id="Rc9a3a729f12c42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1a282c40d4618" /><Relationship Type="http://schemas.openxmlformats.org/officeDocument/2006/relationships/slide" Target="/ppt/slides/slide1.xml" Id="Rfc2aee6742d64e00" /><Relationship Type="http://schemas.openxmlformats.org/officeDocument/2006/relationships/slide" Target="/ppt/slides/slide2.xml" Id="R8b071ce811ce43d1" /><Relationship Type="http://schemas.openxmlformats.org/officeDocument/2006/relationships/slide" Target="/ppt/slides/slide3.xml" Id="Re0fe3b21bab648b7" /><Relationship Type="http://schemas.openxmlformats.org/officeDocument/2006/relationships/slide" Target="/ppt/slides/slide4.xml" Id="Raf4fdfb819ca4795" /><Relationship Type="http://schemas.openxmlformats.org/officeDocument/2006/relationships/slide" Target="/ppt/slides/slide5.xml" Id="Ra4af32295e4e42d8" /><Relationship Type="http://schemas.openxmlformats.org/officeDocument/2006/relationships/slide" Target="/ppt/slides/slide6.xml" Id="Rd86361de21534f65" /><Relationship Type="http://schemas.openxmlformats.org/officeDocument/2006/relationships/slide" Target="/ppt/slides/slide7.xml" Id="Rc9a3a729f12c42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e77a3281fe40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9782c461f4897" /><Relationship Type="http://schemas.openxmlformats.org/officeDocument/2006/relationships/theme" Target="/ppt/slideMasters/theme/theme1.xml" Id="R2e920c530edb49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49782c461f48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0dc2bc92c45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4a725535b4f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2f1ef1c8347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4595d06fb4f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bb94417d44a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964c966584c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96e9b08cf4c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900 984 286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259 680 547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221 311 735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363 958 382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1 025 788 376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 PLC  –  95,3 %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office.oslo@clarksons.com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955 514 262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