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283b013cc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601d30bb74b7c"/>
  </p:sldMasterIdLst>
  <p:sldIdLst>
    <p:sldId xmlns:r="http://schemas.openxmlformats.org/officeDocument/2006/relationships" id="256" r:id="Rc8c169d09e194e6a"/>
    <p:sldId xmlns:r="http://schemas.openxmlformats.org/officeDocument/2006/relationships" id="257" r:id="Rf91a9d0639684ea5"/>
    <p:sldId xmlns:r="http://schemas.openxmlformats.org/officeDocument/2006/relationships" id="258" r:id="R7adcf5735b104838"/>
    <p:sldId xmlns:r="http://schemas.openxmlformats.org/officeDocument/2006/relationships" id="259" r:id="Rb1e228a052bd4736"/>
    <p:sldId xmlns:r="http://schemas.openxmlformats.org/officeDocument/2006/relationships" id="260" r:id="Rf1f637c1596a4647"/>
    <p:sldId xmlns:r="http://schemas.openxmlformats.org/officeDocument/2006/relationships" id="261" r:id="Re363a537c7804de8"/>
    <p:sldId xmlns:r="http://schemas.openxmlformats.org/officeDocument/2006/relationships" id="262" r:id="Rb9a8120c0cbf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601d30bb74b7c" /><Relationship Type="http://schemas.openxmlformats.org/officeDocument/2006/relationships/slide" Target="/ppt/slides/slide1.xml" Id="Rc8c169d09e194e6a" /><Relationship Type="http://schemas.openxmlformats.org/officeDocument/2006/relationships/slide" Target="/ppt/slides/slide2.xml" Id="Rf91a9d0639684ea5" /><Relationship Type="http://schemas.openxmlformats.org/officeDocument/2006/relationships/slide" Target="/ppt/slides/slide3.xml" Id="R7adcf5735b104838" /><Relationship Type="http://schemas.openxmlformats.org/officeDocument/2006/relationships/slide" Target="/ppt/slides/slide4.xml" Id="Rb1e228a052bd4736" /><Relationship Type="http://schemas.openxmlformats.org/officeDocument/2006/relationships/slide" Target="/ppt/slides/slide5.xml" Id="Rf1f637c1596a4647" /><Relationship Type="http://schemas.openxmlformats.org/officeDocument/2006/relationships/slide" Target="/ppt/slides/slide6.xml" Id="Re363a537c7804de8" /><Relationship Type="http://schemas.openxmlformats.org/officeDocument/2006/relationships/slide" Target="/ppt/slides/slide7.xml" Id="Rb9a8120c0cbf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502c58bd0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6ddf44ce433f" /><Relationship Type="http://schemas.openxmlformats.org/officeDocument/2006/relationships/theme" Target="/ppt/slideMasters/theme/theme1.xml" Id="R6dd449b5dd7c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16ddf44ce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3351fc9e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37fa3a52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2ad40d38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0c784577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994681aa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34bb3a3c2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427f0526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