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555fbd79a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18f842bc04f57"/>
  </p:sldMasterIdLst>
  <p:sldIdLst>
    <p:sldId xmlns:r="http://schemas.openxmlformats.org/officeDocument/2006/relationships" id="256" r:id="R40740eece3ae4f69"/>
    <p:sldId xmlns:r="http://schemas.openxmlformats.org/officeDocument/2006/relationships" id="257" r:id="R7beb34fa69404d82"/>
    <p:sldId xmlns:r="http://schemas.openxmlformats.org/officeDocument/2006/relationships" id="258" r:id="R56b63f2d014f4940"/>
    <p:sldId xmlns:r="http://schemas.openxmlformats.org/officeDocument/2006/relationships" id="259" r:id="R4bac2223d1fe41b4"/>
    <p:sldId xmlns:r="http://schemas.openxmlformats.org/officeDocument/2006/relationships" id="260" r:id="R84782aeba1c14a06"/>
    <p:sldId xmlns:r="http://schemas.openxmlformats.org/officeDocument/2006/relationships" id="261" r:id="Ra2987d852c2a4ba6"/>
    <p:sldId xmlns:r="http://schemas.openxmlformats.org/officeDocument/2006/relationships" id="262" r:id="Rb0b88f50b6ce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18f842bc04f57" /><Relationship Type="http://schemas.openxmlformats.org/officeDocument/2006/relationships/slide" Target="/ppt/slides/slide1.xml" Id="R40740eece3ae4f69" /><Relationship Type="http://schemas.openxmlformats.org/officeDocument/2006/relationships/slide" Target="/ppt/slides/slide2.xml" Id="R7beb34fa69404d82" /><Relationship Type="http://schemas.openxmlformats.org/officeDocument/2006/relationships/slide" Target="/ppt/slides/slide3.xml" Id="R56b63f2d014f4940" /><Relationship Type="http://schemas.openxmlformats.org/officeDocument/2006/relationships/slide" Target="/ppt/slides/slide4.xml" Id="R4bac2223d1fe41b4" /><Relationship Type="http://schemas.openxmlformats.org/officeDocument/2006/relationships/slide" Target="/ppt/slides/slide5.xml" Id="R84782aeba1c14a06" /><Relationship Type="http://schemas.openxmlformats.org/officeDocument/2006/relationships/slide" Target="/ppt/slides/slide6.xml" Id="Ra2987d852c2a4ba6" /><Relationship Type="http://schemas.openxmlformats.org/officeDocument/2006/relationships/slide" Target="/ppt/slides/slide7.xml" Id="Rb0b88f50b6ce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64b5a5bba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1b98c4cda4e0a" /><Relationship Type="http://schemas.openxmlformats.org/officeDocument/2006/relationships/theme" Target="/ppt/slideMasters/theme/theme1.xml" Id="Rb45e77312e11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1b98c4cda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d7a7018bb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54c36494d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a460af53d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6730abc72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d75288cf2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397ec15b440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c82986884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BERG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BERG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1 098 405 756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189 042 751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84 424 499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530 422 344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ASSET MANAGMENT HOLDING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kundesenter.no@alfredberg.com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956 241 308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