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515df3b08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3c5cbf2d74517"/>
  </p:sldMasterIdLst>
  <p:sldIdLst>
    <p:sldId xmlns:r="http://schemas.openxmlformats.org/officeDocument/2006/relationships" id="256" r:id="R4652176c5c4c4125"/>
    <p:sldId xmlns:r="http://schemas.openxmlformats.org/officeDocument/2006/relationships" id="257" r:id="R97c9205ea9af422f"/>
    <p:sldId xmlns:r="http://schemas.openxmlformats.org/officeDocument/2006/relationships" id="258" r:id="Redda6ae52a1a4585"/>
    <p:sldId xmlns:r="http://schemas.openxmlformats.org/officeDocument/2006/relationships" id="259" r:id="R22412da29c554c8e"/>
    <p:sldId xmlns:r="http://schemas.openxmlformats.org/officeDocument/2006/relationships" id="260" r:id="Rbaed9d26f3c845ac"/>
    <p:sldId xmlns:r="http://schemas.openxmlformats.org/officeDocument/2006/relationships" id="261" r:id="R1813112902444fd5"/>
    <p:sldId xmlns:r="http://schemas.openxmlformats.org/officeDocument/2006/relationships" id="262" r:id="R6f67bd276ab7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3c5cbf2d74517" /><Relationship Type="http://schemas.openxmlformats.org/officeDocument/2006/relationships/slide" Target="/ppt/slides/slide1.xml" Id="R4652176c5c4c4125" /><Relationship Type="http://schemas.openxmlformats.org/officeDocument/2006/relationships/slide" Target="/ppt/slides/slide2.xml" Id="R97c9205ea9af422f" /><Relationship Type="http://schemas.openxmlformats.org/officeDocument/2006/relationships/slide" Target="/ppt/slides/slide3.xml" Id="Redda6ae52a1a4585" /><Relationship Type="http://schemas.openxmlformats.org/officeDocument/2006/relationships/slide" Target="/ppt/slides/slide4.xml" Id="R22412da29c554c8e" /><Relationship Type="http://schemas.openxmlformats.org/officeDocument/2006/relationships/slide" Target="/ppt/slides/slide5.xml" Id="Rbaed9d26f3c845ac" /><Relationship Type="http://schemas.openxmlformats.org/officeDocument/2006/relationships/slide" Target="/ppt/slides/slide6.xml" Id="R1813112902444fd5" /><Relationship Type="http://schemas.openxmlformats.org/officeDocument/2006/relationships/slide" Target="/ppt/slides/slide7.xml" Id="R6f67bd276ab7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8b4aaccd0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524e11184a9a" /><Relationship Type="http://schemas.openxmlformats.org/officeDocument/2006/relationships/theme" Target="/ppt/slideMasters/theme/theme1.xml" Id="Ra2f311ec526c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b524e1118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1ff54cb4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74e6b7c7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be7607d5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56ef2e89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49d00c414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e26a4150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8c445bc4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