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273f4cb62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1143126aa4f64"/>
  </p:sldMasterIdLst>
  <p:sldIdLst>
    <p:sldId xmlns:r="http://schemas.openxmlformats.org/officeDocument/2006/relationships" id="256" r:id="R45fb451be2ac4ebf"/>
    <p:sldId xmlns:r="http://schemas.openxmlformats.org/officeDocument/2006/relationships" id="257" r:id="R8af171d873984ba6"/>
    <p:sldId xmlns:r="http://schemas.openxmlformats.org/officeDocument/2006/relationships" id="258" r:id="Rbef0cda010e140b9"/>
    <p:sldId xmlns:r="http://schemas.openxmlformats.org/officeDocument/2006/relationships" id="259" r:id="R084eb1b80a3a4cdd"/>
    <p:sldId xmlns:r="http://schemas.openxmlformats.org/officeDocument/2006/relationships" id="260" r:id="R7555210ade614c9e"/>
    <p:sldId xmlns:r="http://schemas.openxmlformats.org/officeDocument/2006/relationships" id="261" r:id="R39afe3450aad46fb"/>
    <p:sldId xmlns:r="http://schemas.openxmlformats.org/officeDocument/2006/relationships" id="262" r:id="R632a75fc9bad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1143126aa4f64" /><Relationship Type="http://schemas.openxmlformats.org/officeDocument/2006/relationships/slide" Target="/ppt/slides/slide1.xml" Id="R45fb451be2ac4ebf" /><Relationship Type="http://schemas.openxmlformats.org/officeDocument/2006/relationships/slide" Target="/ppt/slides/slide2.xml" Id="R8af171d873984ba6" /><Relationship Type="http://schemas.openxmlformats.org/officeDocument/2006/relationships/slide" Target="/ppt/slides/slide3.xml" Id="Rbef0cda010e140b9" /><Relationship Type="http://schemas.openxmlformats.org/officeDocument/2006/relationships/slide" Target="/ppt/slides/slide4.xml" Id="R084eb1b80a3a4cdd" /><Relationship Type="http://schemas.openxmlformats.org/officeDocument/2006/relationships/slide" Target="/ppt/slides/slide5.xml" Id="R7555210ade614c9e" /><Relationship Type="http://schemas.openxmlformats.org/officeDocument/2006/relationships/slide" Target="/ppt/slides/slide6.xml" Id="R39afe3450aad46fb" /><Relationship Type="http://schemas.openxmlformats.org/officeDocument/2006/relationships/slide" Target="/ppt/slides/slide7.xml" Id="R632a75fc9bad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ca9833fa9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aad583c4492d" /><Relationship Type="http://schemas.openxmlformats.org/officeDocument/2006/relationships/theme" Target="/ppt/slideMasters/theme/theme1.xml" Id="Rf50c04d5c0c5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0aad583c4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9c2985ea5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28e91162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fa625d60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7718d7d2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daaa408b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d9d75a168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43a38b12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INGEBJØRG ALMANKÅS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ALMANKÅS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26 040 316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9 088 198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18 116 124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INGER MARIT  –  48,3 %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post@almankas.no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956 511 534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