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25f152409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62a4e87e944ba"/>
  </p:sldMasterIdLst>
  <p:sldIdLst>
    <p:sldId xmlns:r="http://schemas.openxmlformats.org/officeDocument/2006/relationships" id="256" r:id="R066e0c05758c4b91"/>
    <p:sldId xmlns:r="http://schemas.openxmlformats.org/officeDocument/2006/relationships" id="257" r:id="R34daedffca564a94"/>
    <p:sldId xmlns:r="http://schemas.openxmlformats.org/officeDocument/2006/relationships" id="258" r:id="R28f2614700d14203"/>
    <p:sldId xmlns:r="http://schemas.openxmlformats.org/officeDocument/2006/relationships" id="259" r:id="Raf6d52a3f6e4447f"/>
    <p:sldId xmlns:r="http://schemas.openxmlformats.org/officeDocument/2006/relationships" id="260" r:id="R2b0e7575bf1041bc"/>
    <p:sldId xmlns:r="http://schemas.openxmlformats.org/officeDocument/2006/relationships" id="261" r:id="R45b0d4f5a140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62a4e87e944ba" /><Relationship Type="http://schemas.openxmlformats.org/officeDocument/2006/relationships/slide" Target="/ppt/slides/slide1.xml" Id="R066e0c05758c4b91" /><Relationship Type="http://schemas.openxmlformats.org/officeDocument/2006/relationships/slide" Target="/ppt/slides/slide2.xml" Id="R34daedffca564a94" /><Relationship Type="http://schemas.openxmlformats.org/officeDocument/2006/relationships/slide" Target="/ppt/slides/slide3.xml" Id="R28f2614700d14203" /><Relationship Type="http://schemas.openxmlformats.org/officeDocument/2006/relationships/slide" Target="/ppt/slides/slide4.xml" Id="Raf6d52a3f6e4447f" /><Relationship Type="http://schemas.openxmlformats.org/officeDocument/2006/relationships/slide" Target="/ppt/slides/slide5.xml" Id="R2b0e7575bf1041bc" /><Relationship Type="http://schemas.openxmlformats.org/officeDocument/2006/relationships/slide" Target="/ppt/slides/slide6.xml" Id="R45b0d4f5a140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b9bda0ad8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0593ddbc42fd" /><Relationship Type="http://schemas.openxmlformats.org/officeDocument/2006/relationships/theme" Target="/ppt/slideMasters/theme/theme1.xml" Id="R1b226b23aa71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a0593ddbc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53d6f750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903911bdd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01379ca0c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31ff2a9bf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3a3786bab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b47c546f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RØROSBANKEN RØROS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RØROSBANKEN RØROS SPAREBANK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 PER MAGNE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JAN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LIV MARIE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