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1a46016d9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32cd293ba4f0f"/>
  </p:sldMasterIdLst>
  <p:sldIdLst>
    <p:sldId xmlns:r="http://schemas.openxmlformats.org/officeDocument/2006/relationships" id="256" r:id="Re512d3eeb6d04b07"/>
    <p:sldId xmlns:r="http://schemas.openxmlformats.org/officeDocument/2006/relationships" id="257" r:id="Rb056e137070f4ed8"/>
    <p:sldId xmlns:r="http://schemas.openxmlformats.org/officeDocument/2006/relationships" id="258" r:id="R6d1b427f4f8c4a27"/>
    <p:sldId xmlns:r="http://schemas.openxmlformats.org/officeDocument/2006/relationships" id="259" r:id="R58b534671459445e"/>
    <p:sldId xmlns:r="http://schemas.openxmlformats.org/officeDocument/2006/relationships" id="260" r:id="R3411236c8b124854"/>
    <p:sldId xmlns:r="http://schemas.openxmlformats.org/officeDocument/2006/relationships" id="261" r:id="Reaace86cd2a641fc"/>
    <p:sldId xmlns:r="http://schemas.openxmlformats.org/officeDocument/2006/relationships" id="262" r:id="R660a90db3f9e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32cd293ba4f0f" /><Relationship Type="http://schemas.openxmlformats.org/officeDocument/2006/relationships/slide" Target="/ppt/slides/slide1.xml" Id="Re512d3eeb6d04b07" /><Relationship Type="http://schemas.openxmlformats.org/officeDocument/2006/relationships/slide" Target="/ppt/slides/slide2.xml" Id="Rb056e137070f4ed8" /><Relationship Type="http://schemas.openxmlformats.org/officeDocument/2006/relationships/slide" Target="/ppt/slides/slide3.xml" Id="R6d1b427f4f8c4a27" /><Relationship Type="http://schemas.openxmlformats.org/officeDocument/2006/relationships/slide" Target="/ppt/slides/slide4.xml" Id="R58b534671459445e" /><Relationship Type="http://schemas.openxmlformats.org/officeDocument/2006/relationships/slide" Target="/ppt/slides/slide5.xml" Id="R3411236c8b124854" /><Relationship Type="http://schemas.openxmlformats.org/officeDocument/2006/relationships/slide" Target="/ppt/slides/slide6.xml" Id="Reaace86cd2a641fc" /><Relationship Type="http://schemas.openxmlformats.org/officeDocument/2006/relationships/slide" Target="/ppt/slides/slide7.xml" Id="R660a90db3f9e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eb3908760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e5b1d273446e" /><Relationship Type="http://schemas.openxmlformats.org/officeDocument/2006/relationships/theme" Target="/ppt/slideMasters/theme/theme1.xml" Id="R45f98e616436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9e5b1d273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136dd0ef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fdf678c1a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50284124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b466b2ce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30a31161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5310fb79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7e6e78c21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ELØY HOLDING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16 796 754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20 515 404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Digemyr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956 795 443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