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41ff66ffd64a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9790bf8edb4860"/>
  </p:sldMasterIdLst>
  <p:sldIdLst>
    <p:sldId xmlns:r="http://schemas.openxmlformats.org/officeDocument/2006/relationships" id="256" r:id="R8e830104c1bb4df3"/>
    <p:sldId xmlns:r="http://schemas.openxmlformats.org/officeDocument/2006/relationships" id="257" r:id="R81f63db297bd47e0"/>
    <p:sldId xmlns:r="http://schemas.openxmlformats.org/officeDocument/2006/relationships" id="258" r:id="Rab61d9ea1b6e4f33"/>
    <p:sldId xmlns:r="http://schemas.openxmlformats.org/officeDocument/2006/relationships" id="259" r:id="Rfbc0f2fec4a54b55"/>
    <p:sldId xmlns:r="http://schemas.openxmlformats.org/officeDocument/2006/relationships" id="260" r:id="R29e6aeffad37448f"/>
    <p:sldId xmlns:r="http://schemas.openxmlformats.org/officeDocument/2006/relationships" id="261" r:id="Ra93bdb64c78c4708"/>
    <p:sldId xmlns:r="http://schemas.openxmlformats.org/officeDocument/2006/relationships" id="262" r:id="R26e2cb1f049940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9790bf8edb4860" /><Relationship Type="http://schemas.openxmlformats.org/officeDocument/2006/relationships/slide" Target="/ppt/slides/slide1.xml" Id="R8e830104c1bb4df3" /><Relationship Type="http://schemas.openxmlformats.org/officeDocument/2006/relationships/slide" Target="/ppt/slides/slide2.xml" Id="R81f63db297bd47e0" /><Relationship Type="http://schemas.openxmlformats.org/officeDocument/2006/relationships/slide" Target="/ppt/slides/slide3.xml" Id="Rab61d9ea1b6e4f33" /><Relationship Type="http://schemas.openxmlformats.org/officeDocument/2006/relationships/slide" Target="/ppt/slides/slide4.xml" Id="Rfbc0f2fec4a54b55" /><Relationship Type="http://schemas.openxmlformats.org/officeDocument/2006/relationships/slide" Target="/ppt/slides/slide5.xml" Id="R29e6aeffad37448f" /><Relationship Type="http://schemas.openxmlformats.org/officeDocument/2006/relationships/slide" Target="/ppt/slides/slide6.xml" Id="Ra93bdb64c78c4708" /><Relationship Type="http://schemas.openxmlformats.org/officeDocument/2006/relationships/slide" Target="/ppt/slides/slide7.xml" Id="R26e2cb1f049940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89051510b549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12d61c85f483d" /><Relationship Type="http://schemas.openxmlformats.org/officeDocument/2006/relationships/theme" Target="/ppt/slideMasters/theme/theme1.xml" Id="R58f8802d0e4349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f12d61c85f48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e794b754e4d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c2c0d0c314d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19eae46f34a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2bfaac29f4f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b294bd1824e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1de94f17b40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bbc4e8e1e4f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TOTALENTREPRISE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TOTALENTREPRISE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TOTALENTREPRISE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TOTALENTREPRISE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TOTALENTREPRISE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TOTALENTREPRISE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−67 902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32 543 986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40 830 252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TOTALENTREPRISE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ARNE ADOLFSEN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TOTALENTREPRISE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97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956 822 661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TOTALENTREPRISE AS</a:t>
            </a:r>
          </a:p>
        </p:txBody>
      </p:sp>
    </p:spTree>
  </p:cSld>
  <p:clrMapOvr>
    <a:masterClrMapping xmlns:a="http://schemas.openxmlformats.org/drawingml/2006/main"/>
  </p:clrMapOvr>
</p:sld>
</file>